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8"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88" r:id="rId20"/>
    <p:sldId id="274" r:id="rId21"/>
    <p:sldId id="289" r:id="rId22"/>
    <p:sldId id="276" r:id="rId23"/>
    <p:sldId id="290" r:id="rId24"/>
    <p:sldId id="278" r:id="rId25"/>
    <p:sldId id="291" r:id="rId26"/>
    <p:sldId id="280" r:id="rId27"/>
    <p:sldId id="292" r:id="rId28"/>
    <p:sldId id="282" r:id="rId29"/>
    <p:sldId id="293" r:id="rId30"/>
    <p:sldId id="284" r:id="rId31"/>
    <p:sldId id="285" r:id="rId32"/>
    <p:sldId id="286" r:id="rId33"/>
    <p:sldId id="287" r:id="rId34"/>
  </p:sldIdLst>
  <p:sldSz cx="9144000" cy="5143500" type="screen16x9"/>
  <p:notesSz cx="6858000" cy="9144000"/>
  <p:embeddedFontLst>
    <p:embeddedFont>
      <p:font typeface="Bebas Neue" panose="020B0606020202050201" pitchFamily="34" charset="77"/>
      <p:regular r:id="rId36"/>
    </p:embeddedFont>
    <p:embeddedFont>
      <p:font typeface="Calibri" panose="020F0502020204030204" pitchFamily="34" charset="0"/>
      <p:regular r:id="rId37"/>
      <p:bold r:id="rId38"/>
      <p:italic r:id="rId39"/>
      <p:boldItalic r:id="rId40"/>
    </p:embeddedFont>
    <p:embeddedFont>
      <p:font typeface="Comic Sans MS" panose="030F0902030302020204" pitchFamily="66" charset="0"/>
      <p:regular r:id="rId41"/>
    </p:embeddedFont>
    <p:embeddedFont>
      <p:font typeface="Fira Sans Extra Condensed Medium" panose="020B0603050000020004" pitchFamily="34" charset="0"/>
      <p:regular r:id="rId42"/>
      <p:bold r:id="rId43"/>
      <p:italic r:id="rId44"/>
      <p:boldItalic r:id="rId45"/>
    </p:embeddedFont>
    <p:embeddedFont>
      <p:font typeface="Overpass" pitchFamily="2" charset="77"/>
      <p:regular r:id="rId46"/>
      <p:bold r:id="rId47"/>
      <p:italic r:id="rId48"/>
      <p:boldItalic r:id="rId49"/>
    </p:embeddedFont>
    <p:embeddedFont>
      <p:font typeface="Overpass ExtraLight" pitchFamily="2" charset="77"/>
      <p:regular r:id="rId50"/>
      <p:bold r:id="rId51"/>
      <p:italic r:id="rId52"/>
      <p:boldItalic r:id="rId53"/>
    </p:embeddedFont>
    <p:embeddedFont>
      <p:font typeface="Overpass Light" pitchFamily="2" charset="77"/>
      <p:regular r:id="rId54"/>
      <p:bold r:id="rId55"/>
      <p:italic r:id="rId56"/>
      <p:boldItalic r:id="rId57"/>
    </p:embeddedFont>
    <p:embeddedFont>
      <p:font typeface="Roboto" panose="02000000000000000000" pitchFamily="2" charset="0"/>
      <p:regular r:id="rId58"/>
      <p:bold r:id="rId59"/>
      <p:italic r:id="rId60"/>
      <p:boldItalic r:id="rId61"/>
    </p:embeddedFont>
    <p:embeddedFont>
      <p:font typeface="Roboto Slab Light" panose="020F0302020204030204" pitchFamily="34" charset="0"/>
      <p:regular r:id="rId62"/>
      <p:bold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634E0A-1304-4373-96EF-F667ACC1D2E9}">
  <a:tblStyle styleId="{2B634E0A-1304-4373-96EF-F667ACC1D2E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3"/>
    <p:restoredTop sz="78229"/>
  </p:normalViewPr>
  <p:slideViewPr>
    <p:cSldViewPr snapToGrid="0">
      <p:cViewPr varScale="1">
        <p:scale>
          <a:sx n="135" d="100"/>
          <a:sy n="135" d="100"/>
        </p:scale>
        <p:origin x="1024"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63" Type="http://schemas.openxmlformats.org/officeDocument/2006/relationships/font" Target="fonts/font2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font" Target="fonts/font23.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2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font" Target="fonts/font24.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font" Target="fonts/font19.fntdata"/><Relationship Id="rId62"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font" Target="fonts/font2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font" Target="fonts/font25.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[Sara]</a:t>
            </a:r>
            <a:endParaRPr b="1"/>
          </a:p>
          <a:p>
            <a:pPr marL="0" lvl="0" indent="0" algn="l" rtl="0">
              <a:spcBef>
                <a:spcPts val="0"/>
              </a:spcBef>
              <a:spcAft>
                <a:spcPts val="0"/>
              </a:spcAft>
              <a:buNone/>
            </a:pPr>
            <a:r>
              <a:rPr lang="en" b="1"/>
              <a:t>Have you ever wondered how millions of people find their next favorite dining spot?</a:t>
            </a:r>
            <a:r>
              <a:rPr lang="en"/>
              <a:t>... Well, it all begins with </a:t>
            </a:r>
            <a:r>
              <a:rPr lang="en" b="1"/>
              <a:t>the data architecture </a:t>
            </a:r>
            <a:r>
              <a:rPr lang="en"/>
              <a:t>behind Yelp.</a:t>
            </a:r>
            <a:endParaRPr/>
          </a:p>
          <a:p>
            <a:pPr marL="0" lvl="0" indent="0" algn="l" rtl="0">
              <a:spcBef>
                <a:spcPts val="0"/>
              </a:spcBef>
              <a:spcAft>
                <a:spcPts val="0"/>
              </a:spcAft>
              <a:buNone/>
            </a:pPr>
            <a:r>
              <a:rPr lang="en"/>
              <a:t>Hello! we are Group 1, here to share a quick overview of the intricacies of Yelp’s data set.</a:t>
            </a:r>
            <a:endParaRPr b="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2c339a3e079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2c339a3e07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 </a:t>
            </a:r>
            <a:r>
              <a:rPr lang="en">
                <a:solidFill>
                  <a:schemeClr val="dk1"/>
                </a:solidFill>
              </a:rPr>
              <a:t>Now it's Lisa's turn to discuss Relational Data modeling and As-is dependencies.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6ba6ba335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6ba6ba335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2c3e25b3fb6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2c3e25b3fb6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2c339a3e079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2c339a3e07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c3e25b3fb6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c3e25b3fb6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c55180f75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c55180f75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2c339a3e079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2c339a3e07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2c365748051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2c365748051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2c365748051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2c36574805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which business categories are popular among the most active reviewers and their satisfaction level.</a:t>
            </a:r>
            <a:endParaRPr/>
          </a:p>
          <a:p>
            <a:pPr marL="0" lvl="0" indent="0" algn="l" rtl="0">
              <a:spcBef>
                <a:spcPts val="0"/>
              </a:spcBef>
              <a:spcAft>
                <a:spcPts val="0"/>
              </a:spcAft>
              <a:buNone/>
            </a:pPr>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If active reviewers tend to frequently review certain types of businesses, it might show a trend or preference within a well-engaged customer segment. </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Understanding this can help businesses within those categories to tailor their marketing strategies to attract such active reviewers.</a:t>
            </a:r>
            <a:endParaRPr>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The average star rating could be a benchmark for other businesses. A high average star rate from active users could indicate a superior service or product offerings compared to others.</a:t>
            </a:r>
            <a:endParaRPr>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Businesses could identify these active users as influencers and engage with them for marketing purposes → Influencer marketing campaign</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2c365748051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2c36574805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which business categories are popular among the most active reviewers and their satisfaction level.</a:t>
            </a:r>
            <a:endParaRPr/>
          </a:p>
          <a:p>
            <a:pPr marL="0" lvl="0" indent="0" algn="l" rtl="0">
              <a:spcBef>
                <a:spcPts val="0"/>
              </a:spcBef>
              <a:spcAft>
                <a:spcPts val="0"/>
              </a:spcAft>
              <a:buNone/>
            </a:pPr>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If active reviewers tend to frequently review certain types of businesses, it might show a trend or preference within a well-engaged customer segment. </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Understanding this can help businesses within those categories to tailor their marketing strategies to attract such active reviewers.</a:t>
            </a:r>
            <a:endParaRPr>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The average star rating could be a benchmark for other businesses. A high average star rate from active users could indicate a superior service or product offerings compared to others.</a:t>
            </a:r>
            <a:endParaRPr>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Businesses could identify these active users as influencers and engage with them for marketing purposes → Influencer marketing campaign</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266513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2c38c53fb7d_5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2c38c53fb7d_5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[Sara]</a:t>
            </a:r>
            <a:endParaRPr b="1">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I’m Sara, and I will be </a:t>
            </a:r>
            <a:r>
              <a:rPr lang="en" b="1">
                <a:solidFill>
                  <a:schemeClr val="dk1"/>
                </a:solidFill>
              </a:rPr>
              <a:t>providing you with context and background into this business and its data set</a:t>
            </a:r>
            <a:r>
              <a:rPr lang="en">
                <a:solidFill>
                  <a:schemeClr val="dk1"/>
                </a:solidFill>
              </a:rPr>
              <a:t>… as well as </a:t>
            </a:r>
            <a:r>
              <a:rPr lang="en" b="1">
                <a:solidFill>
                  <a:schemeClr val="dk1"/>
                </a:solidFill>
              </a:rPr>
              <a:t>the metadata</a:t>
            </a:r>
            <a:r>
              <a:rPr lang="en">
                <a:solidFill>
                  <a:schemeClr val="dk1"/>
                </a:solidFill>
              </a:rPr>
              <a:t> for the entities and attributes.. Then, I will pass it on to </a:t>
            </a:r>
            <a:r>
              <a:rPr lang="en" b="1">
                <a:solidFill>
                  <a:schemeClr val="dk1"/>
                </a:solidFill>
              </a:rPr>
              <a:t>Angel</a:t>
            </a:r>
            <a:r>
              <a:rPr lang="en">
                <a:solidFill>
                  <a:schemeClr val="dk1"/>
                </a:solidFill>
              </a:rPr>
              <a:t> to discuss the </a:t>
            </a:r>
            <a:r>
              <a:rPr lang="en" b="1">
                <a:solidFill>
                  <a:schemeClr val="dk1"/>
                </a:solidFill>
              </a:rPr>
              <a:t>relationships, business rules, and ERD</a:t>
            </a:r>
            <a:r>
              <a:rPr lang="en">
                <a:solidFill>
                  <a:schemeClr val="dk1"/>
                </a:solidFill>
              </a:rPr>
              <a:t>… followed by</a:t>
            </a:r>
            <a:r>
              <a:rPr lang="en" b="1">
                <a:solidFill>
                  <a:schemeClr val="dk1"/>
                </a:solidFill>
              </a:rPr>
              <a:t> Lisa</a:t>
            </a:r>
            <a:r>
              <a:rPr lang="en">
                <a:solidFill>
                  <a:schemeClr val="dk1"/>
                </a:solidFill>
              </a:rPr>
              <a:t> who will </a:t>
            </a:r>
            <a:r>
              <a:rPr lang="en" b="1">
                <a:solidFill>
                  <a:schemeClr val="dk1"/>
                </a:solidFill>
              </a:rPr>
              <a:t>discuss the relational data modeling and as-is dependencies</a:t>
            </a:r>
            <a:r>
              <a:rPr lang="en">
                <a:solidFill>
                  <a:schemeClr val="dk1"/>
                </a:solidFill>
              </a:rPr>
              <a:t>…. Next, </a:t>
            </a:r>
            <a:r>
              <a:rPr lang="en" b="1">
                <a:solidFill>
                  <a:schemeClr val="dk1"/>
                </a:solidFill>
              </a:rPr>
              <a:t>Molly</a:t>
            </a:r>
            <a:r>
              <a:rPr lang="en">
                <a:solidFill>
                  <a:schemeClr val="dk1"/>
                </a:solidFill>
              </a:rPr>
              <a:t> will talk about </a:t>
            </a:r>
            <a:r>
              <a:rPr lang="en" b="1">
                <a:solidFill>
                  <a:schemeClr val="dk1"/>
                </a:solidFill>
              </a:rPr>
              <a:t>normalization</a:t>
            </a:r>
            <a:r>
              <a:rPr lang="en">
                <a:solidFill>
                  <a:schemeClr val="dk1"/>
                </a:solidFill>
              </a:rPr>
              <a:t>… and </a:t>
            </a:r>
            <a:r>
              <a:rPr lang="en" b="1">
                <a:solidFill>
                  <a:schemeClr val="dk1"/>
                </a:solidFill>
              </a:rPr>
              <a:t>Ting </a:t>
            </a:r>
            <a:r>
              <a:rPr lang="en">
                <a:solidFill>
                  <a:schemeClr val="dk1"/>
                </a:solidFill>
              </a:rPr>
              <a:t>will finish us off with the </a:t>
            </a:r>
            <a:r>
              <a:rPr lang="en" b="1">
                <a:solidFill>
                  <a:schemeClr val="dk1"/>
                </a:solidFill>
              </a:rPr>
              <a:t>data analysis.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2c365748051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2c365748051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Why is this important to know:</a:t>
            </a:r>
            <a:endParaRPr/>
          </a:p>
          <a:p>
            <a:pPr marL="457200" lvl="0" indent="-298450" algn="l" rtl="0">
              <a:lnSpc>
                <a:spcPct val="115000"/>
              </a:lnSpc>
              <a:spcBef>
                <a:spcPts val="0"/>
              </a:spcBef>
              <a:spcAft>
                <a:spcPts val="0"/>
              </a:spcAft>
              <a:buClr>
                <a:schemeClr val="dk1"/>
              </a:buClr>
              <a:buSzPts val="1100"/>
              <a:buChar char="●"/>
            </a:pPr>
            <a:r>
              <a:rPr lang="en"/>
              <a:t>Elite Yelpers are users who are actively supporting local businesses and sharing positive, helpful contributions on Yelp. Therefore, they are an important and influential group in the Yelp community. Having a better understanding of who these members are could allow the business to grow its social network.</a:t>
            </a:r>
            <a:endParaRPr/>
          </a:p>
          <a:p>
            <a:pPr marL="0" lvl="0" indent="0" algn="l" rtl="0">
              <a:spcBef>
                <a:spcPts val="120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2c365748051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2c365748051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Why is this important to know:</a:t>
            </a:r>
            <a:endParaRPr/>
          </a:p>
          <a:p>
            <a:pPr marL="457200" lvl="0" indent="-298450" algn="l" rtl="0">
              <a:lnSpc>
                <a:spcPct val="115000"/>
              </a:lnSpc>
              <a:spcBef>
                <a:spcPts val="0"/>
              </a:spcBef>
              <a:spcAft>
                <a:spcPts val="0"/>
              </a:spcAft>
              <a:buClr>
                <a:schemeClr val="dk1"/>
              </a:buClr>
              <a:buSzPts val="1100"/>
              <a:buChar char="●"/>
            </a:pPr>
            <a:r>
              <a:rPr lang="en"/>
              <a:t>Elite Yelpers are users who are actively supporting local businesses and sharing positive, helpful contributions on Yelp. Therefore, they are an important and influential group in the Yelp community. Having a better understanding of who these members are could allow the business to grow its social network.</a:t>
            </a:r>
            <a:endParaRPr/>
          </a:p>
          <a:p>
            <a:pPr marL="0" lvl="0" indent="0" algn="l" rtl="0">
              <a:spcBef>
                <a:spcPts val="1200"/>
              </a:spcBef>
              <a:spcAft>
                <a:spcPts val="0"/>
              </a:spcAft>
              <a:buNone/>
            </a:pPr>
            <a:endParaRPr/>
          </a:p>
        </p:txBody>
      </p:sp>
    </p:spTree>
    <p:extLst>
      <p:ext uri="{BB962C8B-B14F-4D97-AF65-F5344CB8AC3E}">
        <p14:creationId xmlns:p14="http://schemas.microsoft.com/office/powerpoint/2010/main" val="6816279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2c3c72eba27_1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2c3c72eba27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rgbClr val="0D0D0D"/>
                </a:solidFill>
                <a:highlight>
                  <a:srgbClr val="FFFFFF"/>
                </a:highlight>
                <a:latin typeface="Overpass"/>
                <a:ea typeface="Overpass"/>
                <a:cs typeface="Overpass"/>
                <a:sym typeface="Overpass"/>
              </a:rPr>
              <a:t>Identifying businesses that engage with popular users provides insights into community dynamics and preferences. This knowledge helps both platforms and businesses to tailor their strategies, aligning them with user interests.</a:t>
            </a:r>
            <a:endParaRPr sz="1400">
              <a:solidFill>
                <a:schemeClr val="dk1"/>
              </a:solidFill>
              <a:latin typeface="Overpass"/>
              <a:ea typeface="Overpass"/>
              <a:cs typeface="Overpass"/>
              <a:sym typeface="Overpass"/>
            </a:endParaRPr>
          </a:p>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2c3c72eba27_1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2c3c72eba27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rgbClr val="0D0D0D"/>
                </a:solidFill>
                <a:highlight>
                  <a:srgbClr val="FFFFFF"/>
                </a:highlight>
                <a:latin typeface="Overpass"/>
                <a:ea typeface="Overpass"/>
                <a:cs typeface="Overpass"/>
                <a:sym typeface="Overpass"/>
              </a:rPr>
              <a:t>Identifying businesses that engage with popular users provides insights into community dynamics and preferences. This knowledge helps both platforms and businesses to tailor their strategies, aligning them with user interests.</a:t>
            </a:r>
            <a:endParaRPr sz="1400">
              <a:solidFill>
                <a:schemeClr val="dk1"/>
              </a:solidFill>
              <a:latin typeface="Overpass"/>
              <a:ea typeface="Overpass"/>
              <a:cs typeface="Overpass"/>
              <a:sym typeface="Overpass"/>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7300162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2c365748051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2c365748051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 sz="1200">
                <a:solidFill>
                  <a:srgbClr val="0D0D0D"/>
                </a:solidFill>
                <a:highlight>
                  <a:srgbClr val="FFFFFF"/>
                </a:highlight>
                <a:latin typeface="Roboto"/>
                <a:ea typeface="Roboto"/>
                <a:cs typeface="Roboto"/>
                <a:sym typeface="Roboto"/>
              </a:rPr>
              <a:t>Frequent check-ins in Santa Barbara to Reno show the universal appeal of cultural and recreational spots. People prefer vibrant, activity-rich environments found in urban and suburban areas. These locations attract both locals and tourists, offering a mix of cultural richness and recreational activities.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2c365748051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2c365748051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 sz="1200">
                <a:solidFill>
                  <a:srgbClr val="0D0D0D"/>
                </a:solidFill>
                <a:highlight>
                  <a:srgbClr val="FFFFFF"/>
                </a:highlight>
                <a:latin typeface="Roboto"/>
                <a:ea typeface="Roboto"/>
                <a:cs typeface="Roboto"/>
                <a:sym typeface="Roboto"/>
              </a:rPr>
              <a:t>Frequent check-ins in Santa Barbara to Reno show the universal appeal of cultural and recreational spots. People prefer vibrant, activity-rich environments found in urban and suburban areas. These locations attract both locals and tourists, offering a mix of cultural richness and recreational activities.</a:t>
            </a:r>
            <a:endParaRPr/>
          </a:p>
        </p:txBody>
      </p:sp>
    </p:spTree>
    <p:extLst>
      <p:ext uri="{BB962C8B-B14F-4D97-AF65-F5344CB8AC3E}">
        <p14:creationId xmlns:p14="http://schemas.microsoft.com/office/powerpoint/2010/main" val="13768310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2c365748051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2c365748051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Char char="●"/>
            </a:pPr>
            <a:r>
              <a:rPr lang="en"/>
              <a:t>Marketing Insights:</a:t>
            </a:r>
            <a:br>
              <a:rPr lang="en"/>
            </a:br>
            <a:r>
              <a:rPr lang="en"/>
              <a:t>  Analyzing check-in patterns can reveal valuable insights for targeted marketing campaigns, promotions, and special offers. Businesses can better allocate their marketing budgets by understanding which locations and types of businesses attract more check-ins, resulting in better ROI.</a:t>
            </a:r>
            <a:endParaRPr/>
          </a:p>
          <a:p>
            <a:pPr marL="457200" lvl="0" indent="-298450" algn="l" rtl="0">
              <a:lnSpc>
                <a:spcPct val="115000"/>
              </a:lnSpc>
              <a:spcBef>
                <a:spcPts val="0"/>
              </a:spcBef>
              <a:spcAft>
                <a:spcPts val="0"/>
              </a:spcAft>
              <a:buClr>
                <a:schemeClr val="dk1"/>
              </a:buClr>
              <a:buSzPts val="1100"/>
              <a:buChar char="●"/>
            </a:pPr>
            <a:r>
              <a:rPr lang="en"/>
              <a:t>Strategic Planning:</a:t>
            </a:r>
            <a:br>
              <a:rPr lang="en"/>
            </a:br>
            <a:r>
              <a:rPr lang="en"/>
              <a:t>Strategic decision-making for resource allocation, marketing budget planning, and promotional activities can be enhanced by identifying trends in check-ins across different locations and business categories, which can in turn improve customer engagement and business visibility.</a:t>
            </a:r>
            <a:endParaRPr/>
          </a:p>
          <a:p>
            <a:pPr marL="0" lvl="0" indent="0" algn="l" rtl="0">
              <a:spcBef>
                <a:spcPts val="120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2c365748051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2c365748051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Char char="●"/>
            </a:pPr>
            <a:r>
              <a:rPr lang="en"/>
              <a:t>Marketing Insights:</a:t>
            </a:r>
            <a:br>
              <a:rPr lang="en"/>
            </a:br>
            <a:r>
              <a:rPr lang="en"/>
              <a:t>  Analyzing check-in patterns can reveal valuable insights for targeted marketing campaigns, promotions, and special offers. Businesses can better allocate their marketing budgets by understanding which locations and types of businesses attract more check-ins, resulting in better ROI.</a:t>
            </a:r>
            <a:endParaRPr/>
          </a:p>
          <a:p>
            <a:pPr marL="457200" lvl="0" indent="-298450" algn="l" rtl="0">
              <a:lnSpc>
                <a:spcPct val="115000"/>
              </a:lnSpc>
              <a:spcBef>
                <a:spcPts val="0"/>
              </a:spcBef>
              <a:spcAft>
                <a:spcPts val="0"/>
              </a:spcAft>
              <a:buClr>
                <a:schemeClr val="dk1"/>
              </a:buClr>
              <a:buSzPts val="1100"/>
              <a:buChar char="●"/>
            </a:pPr>
            <a:r>
              <a:rPr lang="en"/>
              <a:t>Strategic Planning:</a:t>
            </a:r>
            <a:br>
              <a:rPr lang="en"/>
            </a:br>
            <a:r>
              <a:rPr lang="en"/>
              <a:t>Strategic decision-making for resource allocation, marketing budget planning, and promotional activities can be enhanced by identifying trends in check-ins across different locations and business categories, which can in turn improve customer engagement and business visibility.</a:t>
            </a:r>
            <a:endParaRPr/>
          </a:p>
          <a:p>
            <a:pPr marL="0" lvl="0" indent="0" algn="l" rtl="0">
              <a:spcBef>
                <a:spcPts val="1200"/>
              </a:spcBef>
              <a:spcAft>
                <a:spcPts val="0"/>
              </a:spcAft>
              <a:buNone/>
            </a:pPr>
            <a:endParaRPr/>
          </a:p>
        </p:txBody>
      </p:sp>
    </p:spTree>
    <p:extLst>
      <p:ext uri="{BB962C8B-B14F-4D97-AF65-F5344CB8AC3E}">
        <p14:creationId xmlns:p14="http://schemas.microsoft.com/office/powerpoint/2010/main" val="33504691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2c38c53fb7d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2c38c53fb7d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It is not always that businesses that have a higher review count tend to receive higher tips.</a:t>
            </a:r>
            <a:endParaRPr sz="1200">
              <a:solidFill>
                <a:srgbClr val="D82727"/>
              </a:solidFill>
              <a:highlight>
                <a:schemeClr val="lt1"/>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Tips are given purely by reviewers for informing new visitors about something special about the business. </a:t>
            </a:r>
            <a:endParaRPr sz="1200">
              <a:solidFill>
                <a:srgbClr val="D82727"/>
              </a:solidFill>
              <a:highlight>
                <a:schemeClr val="lt1"/>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We can see that some businesses that have extremely high review counts, don’t necessarily have the highest tips. </a:t>
            </a:r>
            <a:endParaRPr sz="1200">
              <a:solidFill>
                <a:srgbClr val="D82727"/>
              </a:solidFill>
              <a:highlight>
                <a:schemeClr val="lt1"/>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This can be because, the business is already famous and there aren’t any special comments to make. </a:t>
            </a:r>
            <a:endParaRPr sz="1200">
              <a:solidFill>
                <a:srgbClr val="D82727"/>
              </a:solidFill>
              <a:highlight>
                <a:schemeClr val="lt1"/>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Yelp can promote business that have a good balance between reviews and tips counts and identify them as potential successful businesses.</a:t>
            </a:r>
            <a:endParaRPr sz="1200">
              <a:solidFill>
                <a:srgbClr val="D82727"/>
              </a:solidFill>
              <a:highlight>
                <a:schemeClr val="lt1"/>
              </a:highlight>
              <a:latin typeface="Comic Sans MS"/>
              <a:ea typeface="Comic Sans MS"/>
              <a:cs typeface="Comic Sans MS"/>
              <a:sym typeface="Comic Sans MS"/>
            </a:endParaRPr>
          </a:p>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2c38c53fb7d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2c38c53fb7d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It is not always that businesses that have a higher review count tend to receive higher tips.</a:t>
            </a:r>
            <a:endParaRPr sz="1200">
              <a:solidFill>
                <a:srgbClr val="D82727"/>
              </a:solidFill>
              <a:highlight>
                <a:schemeClr val="lt1"/>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Tips are given purely by reviewers for informing new visitors about something special about the business. </a:t>
            </a:r>
            <a:endParaRPr sz="1200">
              <a:solidFill>
                <a:srgbClr val="D82727"/>
              </a:solidFill>
              <a:highlight>
                <a:schemeClr val="lt1"/>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We can see that some businesses that have extremely high review counts, don’t necessarily have the highest tips. </a:t>
            </a:r>
            <a:endParaRPr sz="1200">
              <a:solidFill>
                <a:srgbClr val="D82727"/>
              </a:solidFill>
              <a:highlight>
                <a:schemeClr val="lt1"/>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This can be because, the business is already famous and there aren’t any special comments to make. </a:t>
            </a:r>
            <a:endParaRPr sz="1200">
              <a:solidFill>
                <a:srgbClr val="D82727"/>
              </a:solidFill>
              <a:highlight>
                <a:schemeClr val="lt1"/>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rgbClr val="D82727"/>
              </a:buClr>
              <a:buSzPts val="1200"/>
              <a:buFont typeface="Comic Sans MS"/>
              <a:buChar char="★"/>
            </a:pPr>
            <a:r>
              <a:rPr lang="en" sz="1200">
                <a:solidFill>
                  <a:srgbClr val="D82727"/>
                </a:solidFill>
                <a:highlight>
                  <a:schemeClr val="lt1"/>
                </a:highlight>
                <a:latin typeface="Comic Sans MS"/>
                <a:ea typeface="Comic Sans MS"/>
                <a:cs typeface="Comic Sans MS"/>
                <a:sym typeface="Comic Sans MS"/>
              </a:rPr>
              <a:t>Yelp can promote business that have a good balance between reviews and tips counts and identify them as potential successful businesses.</a:t>
            </a:r>
            <a:endParaRPr sz="1200">
              <a:solidFill>
                <a:srgbClr val="D82727"/>
              </a:solidFill>
              <a:highlight>
                <a:schemeClr val="lt1"/>
              </a:highlight>
              <a:latin typeface="Comic Sans MS"/>
              <a:ea typeface="Comic Sans MS"/>
              <a:cs typeface="Comic Sans MS"/>
              <a:sym typeface="Comic Sans MS"/>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896896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796ebedc0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796ebedc0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[Sara] </a:t>
            </a:r>
            <a:r>
              <a:rPr lang="en"/>
              <a:t>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2c339a3e079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2c339a3e079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2c365748051_0_3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2c365748051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b47398cd52_0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b47398cd52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2c3e25b3fb6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2c3e25b3fb6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84339e5801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84339e580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[Sara]</a:t>
            </a:r>
            <a:endParaRPr b="1" dirty="0"/>
          </a:p>
          <a:p>
            <a:pPr marL="0" lvl="0" indent="0" algn="l" rtl="0">
              <a:spcBef>
                <a:spcPts val="0"/>
              </a:spcBef>
              <a:spcAft>
                <a:spcPts val="0"/>
              </a:spcAft>
              <a:buNone/>
            </a:pPr>
            <a:r>
              <a:rPr lang="en" dirty="0"/>
              <a:t>Yelp is a site that </a:t>
            </a:r>
            <a:r>
              <a:rPr lang="en" b="1" dirty="0"/>
              <a:t>provides local business reviews made by Yelp users</a:t>
            </a:r>
            <a:r>
              <a:rPr lang="en" dirty="0"/>
              <a:t>, known as “Yelpers”... Yelpers can </a:t>
            </a:r>
            <a:r>
              <a:rPr lang="en" b="1" dirty="0"/>
              <a:t>grow their community by adding friends and joining the “Yelp Elite Squad</a:t>
            </a:r>
            <a:r>
              <a:rPr lang="en" dirty="0"/>
              <a:t>” if they are an active user… so Yelp can be considered a </a:t>
            </a:r>
            <a:r>
              <a:rPr lang="en" b="1" dirty="0"/>
              <a:t>“business review and social networking site”</a:t>
            </a:r>
            <a:r>
              <a:rPr lang="en" dirty="0"/>
              <a:t>...</a:t>
            </a:r>
            <a:endParaRPr dirty="0"/>
          </a:p>
          <a:p>
            <a:pPr marL="457200" lvl="0" indent="-298450" algn="l" rtl="0">
              <a:spcBef>
                <a:spcPts val="0"/>
              </a:spcBef>
              <a:spcAft>
                <a:spcPts val="0"/>
              </a:spcAft>
              <a:buSzPts val="1100"/>
              <a:buChar char="-"/>
            </a:pPr>
            <a:r>
              <a:rPr lang="en" dirty="0"/>
              <a:t>So why did we choose Yelp? </a:t>
            </a:r>
            <a:r>
              <a:rPr lang="en" i="1" dirty="0"/>
              <a:t>*click*</a:t>
            </a:r>
            <a:r>
              <a:rPr lang="en" dirty="0"/>
              <a:t> We chose Yelp because this company offer a</a:t>
            </a:r>
            <a:r>
              <a:rPr lang="en" b="1" dirty="0"/>
              <a:t> large amount of data</a:t>
            </a:r>
            <a:r>
              <a:rPr lang="en" dirty="0"/>
              <a:t>, and </a:t>
            </a:r>
            <a:r>
              <a:rPr lang="en" dirty="0">
                <a:solidFill>
                  <a:schemeClr val="dk1"/>
                </a:solidFill>
              </a:rPr>
              <a:t>Yelp is</a:t>
            </a:r>
            <a:r>
              <a:rPr lang="en" b="1" dirty="0">
                <a:solidFill>
                  <a:schemeClr val="dk1"/>
                </a:solidFill>
              </a:rPr>
              <a:t> also a company that has been around for a while but still has room for growth</a:t>
            </a:r>
            <a:r>
              <a:rPr lang="en" dirty="0">
                <a:solidFill>
                  <a:schemeClr val="dk1"/>
                </a:solidFill>
              </a:rPr>
              <a:t>, </a:t>
            </a:r>
            <a:r>
              <a:rPr lang="en" dirty="0"/>
              <a:t>which was perfect for this project.</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84339e5801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84339e580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[Sara]</a:t>
            </a:r>
            <a:endParaRPr b="1"/>
          </a:p>
          <a:p>
            <a:pPr marL="457200" lvl="0" indent="-298450" algn="l" rtl="0">
              <a:spcBef>
                <a:spcPts val="0"/>
              </a:spcBef>
              <a:spcAft>
                <a:spcPts val="0"/>
              </a:spcAft>
              <a:buSzPts val="1100"/>
              <a:buChar char="-"/>
            </a:pPr>
            <a:r>
              <a:rPr lang="en"/>
              <a:t>So, just a quick overview of the entities… The Yelp data set comes with these 5 tables. </a:t>
            </a:r>
            <a:r>
              <a:rPr lang="en" i="1"/>
              <a:t>*click*</a:t>
            </a:r>
            <a:r>
              <a:rPr lang="en"/>
              <a:t> The ‘business’ table contains all the business data, from location to business attributes and categories. </a:t>
            </a:r>
            <a:r>
              <a:rPr lang="en" i="1"/>
              <a:t>*click*</a:t>
            </a:r>
            <a:endParaRPr i="1"/>
          </a:p>
          <a:p>
            <a:pPr marL="457200" lvl="0" indent="-298450" algn="l" rtl="0">
              <a:spcBef>
                <a:spcPts val="0"/>
              </a:spcBef>
              <a:spcAft>
                <a:spcPts val="0"/>
              </a:spcAft>
              <a:buSzPts val="1100"/>
              <a:buChar char="-"/>
            </a:pPr>
            <a:r>
              <a:rPr lang="en"/>
              <a:t>The ‘reviews’ table has all the reviews, including the id of the user who wrote the review and the id of the business that the review was written for. </a:t>
            </a:r>
            <a:r>
              <a:rPr lang="en" i="1"/>
              <a:t>*click*</a:t>
            </a:r>
            <a:endParaRPr i="1"/>
          </a:p>
          <a:p>
            <a:pPr marL="457200" lvl="0" indent="-298450" algn="l" rtl="0">
              <a:spcBef>
                <a:spcPts val="0"/>
              </a:spcBef>
              <a:spcAft>
                <a:spcPts val="0"/>
              </a:spcAft>
              <a:buSzPts val="1100"/>
              <a:buChar char="-"/>
            </a:pPr>
            <a:r>
              <a:rPr lang="en"/>
              <a:t>The ‘users’ table contains all the data from the user profiles, including the ids of its friends.</a:t>
            </a:r>
            <a:r>
              <a:rPr lang="en" i="1"/>
              <a:t> *click*</a:t>
            </a:r>
            <a:endParaRPr i="1"/>
          </a:p>
          <a:p>
            <a:pPr marL="457200" lvl="0" indent="-298450" algn="l" rtl="0">
              <a:spcBef>
                <a:spcPts val="0"/>
              </a:spcBef>
              <a:spcAft>
                <a:spcPts val="0"/>
              </a:spcAft>
              <a:buSzPts val="1100"/>
              <a:buChar char="-"/>
            </a:pPr>
            <a:r>
              <a:rPr lang="en"/>
              <a:t>The ‘check ins’ table is a small 2-column table that has the business id and a list of check-in timestamps. </a:t>
            </a:r>
            <a:r>
              <a:rPr lang="en" i="1"/>
              <a:t>*click*</a:t>
            </a:r>
            <a:endParaRPr i="1"/>
          </a:p>
          <a:p>
            <a:pPr marL="457200" lvl="0" indent="-298450" algn="l" rtl="0">
              <a:spcBef>
                <a:spcPts val="0"/>
              </a:spcBef>
              <a:spcAft>
                <a:spcPts val="0"/>
              </a:spcAft>
              <a:buSzPts val="1100"/>
              <a:buChar char="-"/>
            </a:pPr>
            <a:r>
              <a:rPr lang="en"/>
              <a:t>And lastly, the ‘tips’ table is a way for users to pass on short, key information about a business (for example, the best time to visit or a favorite dish).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26b3bb2e42a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26b3bb2e42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[Sara]</a:t>
            </a:r>
            <a:endParaRPr b="1" dirty="0"/>
          </a:p>
          <a:p>
            <a:pPr marL="457200" lvl="0" indent="-298450" algn="l" rtl="0">
              <a:spcBef>
                <a:spcPts val="0"/>
              </a:spcBef>
              <a:spcAft>
                <a:spcPts val="0"/>
              </a:spcAft>
              <a:buSzPts val="1100"/>
              <a:buChar char="-"/>
            </a:pPr>
            <a:r>
              <a:rPr lang="en" dirty="0"/>
              <a:t>So, here we’ll be </a:t>
            </a:r>
            <a:r>
              <a:rPr lang="en" b="1" dirty="0"/>
              <a:t>going into more detail about the metadata for the some of the attributes</a:t>
            </a:r>
            <a:r>
              <a:rPr lang="en" dirty="0"/>
              <a:t>… *click* </a:t>
            </a:r>
            <a:r>
              <a:rPr lang="en" b="1" dirty="0"/>
              <a:t>Please note</a:t>
            </a:r>
            <a:r>
              <a:rPr lang="en" dirty="0"/>
              <a:t> that each table has one or more attributes that uniquely identifies the table or is needed to link the other tables… for example, business id, user id, and review id… and </a:t>
            </a:r>
            <a:r>
              <a:rPr lang="en" b="1" dirty="0"/>
              <a:t>each of these attributes are a unique 22-character string</a:t>
            </a:r>
            <a:r>
              <a:rPr lang="en" dirty="0"/>
              <a:t>… So </a:t>
            </a:r>
            <a:r>
              <a:rPr lang="en" b="1" dirty="0"/>
              <a:t>in this `business` entity</a:t>
            </a:r>
            <a:r>
              <a:rPr lang="en" dirty="0"/>
              <a:t>, there’s  a </a:t>
            </a:r>
            <a:r>
              <a:rPr lang="en" b="1" dirty="0"/>
              <a:t>total of 14 attributes </a:t>
            </a:r>
            <a:r>
              <a:rPr lang="en" dirty="0"/>
              <a:t>but these are just some of the </a:t>
            </a:r>
            <a:r>
              <a:rPr lang="en" b="1" dirty="0"/>
              <a:t>important ones</a:t>
            </a:r>
            <a:r>
              <a:rPr lang="en" dirty="0"/>
              <a:t>… </a:t>
            </a:r>
            <a:r>
              <a:rPr lang="en" b="1" dirty="0"/>
              <a:t>Id</a:t>
            </a:r>
            <a:r>
              <a:rPr lang="en" dirty="0"/>
              <a:t> as mentioned earlier, </a:t>
            </a:r>
            <a:r>
              <a:rPr lang="en" b="1" dirty="0"/>
              <a:t>Name</a:t>
            </a:r>
            <a:r>
              <a:rPr lang="en" dirty="0"/>
              <a:t> which is the name of the business and </a:t>
            </a:r>
            <a:r>
              <a:rPr lang="en" b="1" dirty="0"/>
              <a:t>Address</a:t>
            </a:r>
            <a:r>
              <a:rPr lang="en" dirty="0"/>
              <a:t> is the street address of the business, for example 123 Main Street…. </a:t>
            </a:r>
            <a:r>
              <a:rPr lang="en" b="1" dirty="0"/>
              <a:t>Stars</a:t>
            </a:r>
            <a:r>
              <a:rPr lang="en" dirty="0"/>
              <a:t> is the star ratings of the business and it has a float data type.. The minimum value for Stars is 0 and the maximum is 5…and </a:t>
            </a:r>
            <a:r>
              <a:rPr lang="en" b="1" dirty="0"/>
              <a:t>Categories</a:t>
            </a:r>
            <a:r>
              <a:rPr lang="en" dirty="0"/>
              <a:t> is a list of all groups the business falls under… for example, American, Seafood, and Bar  *click*</a:t>
            </a:r>
            <a:endParaRPr dirty="0"/>
          </a:p>
          <a:p>
            <a:pPr marL="457200" lvl="0" indent="-298450" algn="l" rtl="0">
              <a:spcBef>
                <a:spcPts val="0"/>
              </a:spcBef>
              <a:spcAft>
                <a:spcPts val="0"/>
              </a:spcAft>
              <a:buSzPts val="1100"/>
              <a:buChar char="-"/>
            </a:pPr>
            <a:r>
              <a:rPr lang="en" b="1" dirty="0"/>
              <a:t>The `review` entity</a:t>
            </a:r>
            <a:r>
              <a:rPr lang="en" dirty="0"/>
              <a:t> is an</a:t>
            </a:r>
            <a:r>
              <a:rPr lang="en" b="1" dirty="0"/>
              <a:t> associate entity</a:t>
            </a:r>
            <a:r>
              <a:rPr lang="en" dirty="0"/>
              <a:t> in that </a:t>
            </a:r>
            <a:r>
              <a:rPr lang="en" b="1" dirty="0"/>
              <a:t>it links the business and user </a:t>
            </a:r>
            <a:r>
              <a:rPr lang="en" dirty="0"/>
              <a:t>tables… Some of the important attributes in this entity is </a:t>
            </a:r>
            <a:r>
              <a:rPr lang="en" b="1" dirty="0"/>
              <a:t>“date”</a:t>
            </a:r>
            <a:r>
              <a:rPr lang="en" dirty="0"/>
              <a:t> which is the date the review was written, </a:t>
            </a:r>
            <a:r>
              <a:rPr lang="en" b="1" dirty="0"/>
              <a:t>“text”</a:t>
            </a:r>
            <a:r>
              <a:rPr lang="en" dirty="0"/>
              <a:t> which is the text of the review… which I believe has a maximum of 5-thousand characters… </a:t>
            </a:r>
            <a:r>
              <a:rPr lang="en" b="1" dirty="0"/>
              <a:t>“stars”</a:t>
            </a:r>
            <a:r>
              <a:rPr lang="en" dirty="0"/>
              <a:t> is the number of stars the user gives the business, which is a float data type.. *click*</a:t>
            </a:r>
            <a:endParaRPr dirty="0"/>
          </a:p>
          <a:p>
            <a:pPr marL="457200" lvl="0" indent="-298450" algn="l" rtl="0">
              <a:spcBef>
                <a:spcPts val="0"/>
              </a:spcBef>
              <a:spcAft>
                <a:spcPts val="0"/>
              </a:spcAft>
              <a:buSzPts val="1100"/>
              <a:buChar char="-"/>
            </a:pPr>
            <a:r>
              <a:rPr lang="en" dirty="0"/>
              <a:t>In</a:t>
            </a:r>
            <a:r>
              <a:rPr lang="en" b="1" dirty="0"/>
              <a:t> the `users` entity</a:t>
            </a:r>
            <a:r>
              <a:rPr lang="en" dirty="0"/>
              <a:t>, the important attributes are </a:t>
            </a:r>
            <a:r>
              <a:rPr lang="en" b="1" dirty="0"/>
              <a:t>“name”</a:t>
            </a:r>
            <a:r>
              <a:rPr lang="en" dirty="0"/>
              <a:t> or the name of the user, </a:t>
            </a:r>
            <a:r>
              <a:rPr lang="en" b="1" dirty="0"/>
              <a:t>“review count”</a:t>
            </a:r>
            <a:r>
              <a:rPr lang="en" dirty="0"/>
              <a:t> which is the number of reviews the user has written… therefore, it’s a</a:t>
            </a:r>
            <a:r>
              <a:rPr lang="en" b="1" dirty="0"/>
              <a:t> positive integer value</a:t>
            </a:r>
            <a:r>
              <a:rPr lang="en" dirty="0"/>
              <a:t>… </a:t>
            </a:r>
            <a:r>
              <a:rPr lang="en" b="1" dirty="0"/>
              <a:t>“yelping since” </a:t>
            </a:r>
            <a:r>
              <a:rPr lang="en" dirty="0"/>
              <a:t>is the date when the user joined Yelp, and </a:t>
            </a:r>
            <a:r>
              <a:rPr lang="en" b="1" dirty="0"/>
              <a:t>“elite”</a:t>
            </a:r>
            <a:r>
              <a:rPr lang="en" dirty="0"/>
              <a:t>, an optional attribute that contains a string of years the member was an elite member. *click* </a:t>
            </a:r>
            <a:endParaRPr dirty="0"/>
          </a:p>
          <a:p>
            <a:pPr marL="457200" lvl="0" indent="-298450" algn="l" rtl="0">
              <a:spcBef>
                <a:spcPts val="0"/>
              </a:spcBef>
              <a:spcAft>
                <a:spcPts val="0"/>
              </a:spcAft>
              <a:buSzPts val="1100"/>
              <a:buChar char="-"/>
            </a:pPr>
            <a:r>
              <a:rPr lang="en" b="1" dirty="0"/>
              <a:t>The `check-in` entity</a:t>
            </a:r>
            <a:r>
              <a:rPr lang="en" dirty="0"/>
              <a:t> can be considered a </a:t>
            </a:r>
            <a:r>
              <a:rPr lang="en" b="1" dirty="0"/>
              <a:t>weak entity</a:t>
            </a:r>
            <a:r>
              <a:rPr lang="en" dirty="0"/>
              <a:t> because </a:t>
            </a:r>
            <a:r>
              <a:rPr lang="en" b="1" dirty="0"/>
              <a:t>when the business record is removed from the business entity… the check ins for that business does not need to be stored.</a:t>
            </a:r>
            <a:r>
              <a:rPr lang="en" dirty="0"/>
              <a:t> This entity is a small entity in that it </a:t>
            </a:r>
            <a:r>
              <a:rPr lang="en" b="1" dirty="0"/>
              <a:t>only has two attributes</a:t>
            </a:r>
            <a:r>
              <a:rPr lang="en" dirty="0"/>
              <a:t> - the </a:t>
            </a:r>
            <a:r>
              <a:rPr lang="en" b="1" dirty="0"/>
              <a:t>business ID </a:t>
            </a:r>
            <a:r>
              <a:rPr lang="en" dirty="0"/>
              <a:t>that links the record to the business entity and </a:t>
            </a:r>
            <a:r>
              <a:rPr lang="en" b="1" dirty="0"/>
              <a:t>“date”</a:t>
            </a:r>
            <a:r>
              <a:rPr lang="en" dirty="0"/>
              <a:t>, a comma-separated list of timestamps of check ins... *click*</a:t>
            </a:r>
            <a:endParaRPr dirty="0"/>
          </a:p>
          <a:p>
            <a:pPr marL="457200" lvl="0" indent="-298450" algn="l" rtl="0">
              <a:spcBef>
                <a:spcPts val="0"/>
              </a:spcBef>
              <a:spcAft>
                <a:spcPts val="0"/>
              </a:spcAft>
              <a:buSzPts val="1100"/>
              <a:buChar char="-"/>
            </a:pPr>
            <a:r>
              <a:rPr lang="en" dirty="0"/>
              <a:t>And lastly,</a:t>
            </a:r>
            <a:r>
              <a:rPr lang="en" b="1" dirty="0"/>
              <a:t> the `tip` entity</a:t>
            </a:r>
            <a:r>
              <a:rPr lang="en" dirty="0"/>
              <a:t> is an</a:t>
            </a:r>
            <a:r>
              <a:rPr lang="en" b="1" dirty="0"/>
              <a:t> associate entity</a:t>
            </a:r>
            <a:r>
              <a:rPr lang="en" dirty="0"/>
              <a:t> because </a:t>
            </a:r>
            <a:r>
              <a:rPr lang="en" b="1" dirty="0"/>
              <a:t>it links the user and business entities</a:t>
            </a:r>
            <a:r>
              <a:rPr lang="en" dirty="0"/>
              <a:t>. The </a:t>
            </a:r>
            <a:r>
              <a:rPr lang="en" b="1" dirty="0"/>
              <a:t>“text”</a:t>
            </a:r>
            <a:r>
              <a:rPr lang="en" dirty="0"/>
              <a:t> is the written part of the tip. The </a:t>
            </a:r>
            <a:r>
              <a:rPr lang="en" b="1" dirty="0"/>
              <a:t>“date”</a:t>
            </a:r>
            <a:r>
              <a:rPr lang="en" dirty="0"/>
              <a:t> is the date when the tip was written… and the </a:t>
            </a:r>
            <a:r>
              <a:rPr lang="en" b="1" dirty="0"/>
              <a:t>“compliment count”</a:t>
            </a:r>
            <a:r>
              <a:rPr lang="en" dirty="0"/>
              <a:t> is a positive integer value of the number of people that found the tip useful or interesting. </a:t>
            </a:r>
            <a:endParaRPr dirty="0"/>
          </a:p>
          <a:p>
            <a:pPr marL="457200" lvl="0" indent="-298450" algn="l" rtl="0">
              <a:spcBef>
                <a:spcPts val="0"/>
              </a:spcBef>
              <a:spcAft>
                <a:spcPts val="0"/>
              </a:spcAft>
              <a:buSzPts val="1100"/>
              <a:buChar char="-"/>
            </a:pPr>
            <a:r>
              <a:rPr lang="en" dirty="0"/>
              <a:t>So, </a:t>
            </a:r>
            <a:r>
              <a:rPr lang="en" b="1" dirty="0"/>
              <a:t>moving onto the new entities that we created </a:t>
            </a:r>
            <a:r>
              <a:rPr lang="en" dirty="0"/>
              <a:t>*click* .. The first one is an </a:t>
            </a:r>
            <a:r>
              <a:rPr lang="en" b="1" dirty="0"/>
              <a:t>“event” entity</a:t>
            </a:r>
            <a:r>
              <a:rPr lang="en" dirty="0"/>
              <a:t>… one of the ways that Yelp could </a:t>
            </a:r>
            <a:r>
              <a:rPr lang="en" b="1" dirty="0"/>
              <a:t>expand its business is by allowing businesses to host events and allowing Yelpers to purchase tickets or RSVP to those events</a:t>
            </a:r>
            <a:r>
              <a:rPr lang="en" dirty="0"/>
              <a:t>...The data could be stored in an “event” entity which would store the </a:t>
            </a:r>
            <a:r>
              <a:rPr lang="en" b="1" dirty="0"/>
              <a:t>name, description, and date of the event</a:t>
            </a:r>
            <a:r>
              <a:rPr lang="en" dirty="0"/>
              <a:t>… as well as the n</a:t>
            </a:r>
            <a:r>
              <a:rPr lang="en" b="1" dirty="0"/>
              <a:t>umber of of maximum attendees. </a:t>
            </a:r>
            <a:r>
              <a:rPr lang="en" dirty="0"/>
              <a:t>*click*</a:t>
            </a:r>
            <a:endParaRPr dirty="0"/>
          </a:p>
          <a:p>
            <a:pPr marL="457200" lvl="0" indent="-298450" algn="l" rtl="0">
              <a:spcBef>
                <a:spcPts val="0"/>
              </a:spcBef>
              <a:spcAft>
                <a:spcPts val="0"/>
              </a:spcAft>
              <a:buSzPts val="1100"/>
              <a:buChar char="-"/>
            </a:pPr>
            <a:r>
              <a:rPr lang="en" dirty="0"/>
              <a:t>Another new entity that we created is a</a:t>
            </a:r>
            <a:r>
              <a:rPr lang="en" b="1" dirty="0"/>
              <a:t> “waitlist” entit</a:t>
            </a:r>
            <a:r>
              <a:rPr lang="en" dirty="0"/>
              <a:t>y… the </a:t>
            </a:r>
            <a:r>
              <a:rPr lang="en" b="1" dirty="0"/>
              <a:t>waitlist functionality for businesses already exists on Yelp</a:t>
            </a:r>
            <a:r>
              <a:rPr lang="en" dirty="0"/>
              <a:t>... However, Yelp does not seem to be storing that information..</a:t>
            </a:r>
            <a:r>
              <a:rPr lang="en" b="1" dirty="0"/>
              <a:t> If Yelp were to store waitlist data, such as the “status” of waitlist like open, close, full, </a:t>
            </a:r>
            <a:r>
              <a:rPr lang="en" b="1" dirty="0" err="1"/>
              <a:t>etc</a:t>
            </a:r>
            <a:r>
              <a:rPr lang="en" b="1" dirty="0"/>
              <a:t>…, the max capacity… and description of the waitlist…  perhaps Yelp could help businesses better manage its reservations..</a:t>
            </a:r>
            <a:r>
              <a:rPr lang="en" dirty="0"/>
              <a:t> *click*</a:t>
            </a:r>
            <a:endParaRPr dirty="0"/>
          </a:p>
          <a:p>
            <a:pPr marL="457200" lvl="0" indent="-298450" algn="l" rtl="0">
              <a:spcBef>
                <a:spcPts val="0"/>
              </a:spcBef>
              <a:spcAft>
                <a:spcPts val="0"/>
              </a:spcAft>
              <a:buSzPts val="1100"/>
              <a:buChar char="-"/>
            </a:pPr>
            <a:r>
              <a:rPr lang="en" dirty="0"/>
              <a:t>We also created a </a:t>
            </a:r>
            <a:r>
              <a:rPr lang="en" b="1" dirty="0"/>
              <a:t>“service quotation” entity</a:t>
            </a:r>
            <a:r>
              <a:rPr lang="en" dirty="0"/>
              <a:t>… because </a:t>
            </a:r>
            <a:r>
              <a:rPr lang="en" b="1" dirty="0"/>
              <a:t>some of the businesses</a:t>
            </a:r>
            <a:r>
              <a:rPr lang="en" dirty="0"/>
              <a:t> on Yelp </a:t>
            </a:r>
            <a:r>
              <a:rPr lang="en" b="1" dirty="0"/>
              <a:t>are service businesses</a:t>
            </a:r>
            <a:r>
              <a:rPr lang="en" dirty="0"/>
              <a:t>. This entity could store the </a:t>
            </a:r>
            <a:r>
              <a:rPr lang="en" b="1" dirty="0"/>
              <a:t>quote details, like cost, service type, and date of inquiry</a:t>
            </a:r>
            <a:r>
              <a:rPr lang="en" dirty="0"/>
              <a:t>…By storing this data, Yelp could </a:t>
            </a:r>
            <a:r>
              <a:rPr lang="en" b="1" dirty="0"/>
              <a:t>potentially expand the service business side of its business by making service requests more streamlined</a:t>
            </a:r>
            <a:r>
              <a:rPr lang="en" dirty="0"/>
              <a:t>… from requesting a quote, to scheduling an appointment and making a transaction… This could be considered an associative entity… because it links the business and users entities… *click**click* And the last two entities are other associative entities that link the “event” and “waitlist” entities to the existing data model.</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26b3bb2e42a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26b3bb2e42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[Sara]</a:t>
            </a:r>
            <a:endParaRPr b="1"/>
          </a:p>
          <a:p>
            <a:pPr marL="0" lvl="0" indent="0" algn="l" rtl="0">
              <a:spcBef>
                <a:spcPts val="0"/>
              </a:spcBef>
              <a:spcAft>
                <a:spcPts val="0"/>
              </a:spcAft>
              <a:buNone/>
            </a:pPr>
            <a:r>
              <a:rPr lang="en"/>
              <a:t>Now I will be passing it on to Angel to discuss the relationships, business rules, and ERD.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c38c53fb7d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c38c53fb7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Thanks Sara, Next, here’s an overview of Yelp business rules.</a:t>
            </a:r>
            <a:br>
              <a:rPr lang="en"/>
            </a:br>
            <a:endParaRPr/>
          </a:p>
          <a:p>
            <a:pPr marL="0" lvl="0" indent="0" algn="l" rtl="0">
              <a:lnSpc>
                <a:spcPct val="115000"/>
              </a:lnSpc>
              <a:spcBef>
                <a:spcPts val="0"/>
              </a:spcBef>
              <a:spcAft>
                <a:spcPts val="0"/>
              </a:spcAft>
              <a:buClr>
                <a:schemeClr val="dk1"/>
              </a:buClr>
              <a:buSzPts val="1100"/>
              <a:buFont typeface="Arial"/>
              <a:buNone/>
            </a:pPr>
            <a:r>
              <a:rPr lang="en"/>
              <a:t>For Users:</a:t>
            </a:r>
            <a:endParaRPr/>
          </a:p>
          <a:p>
            <a:pPr marL="0" lvl="0" indent="0" algn="l" rtl="0">
              <a:lnSpc>
                <a:spcPct val="115000"/>
              </a:lnSpc>
              <a:spcBef>
                <a:spcPts val="0"/>
              </a:spcBef>
              <a:spcAft>
                <a:spcPts val="0"/>
              </a:spcAft>
              <a:buClr>
                <a:schemeClr val="dk1"/>
              </a:buClr>
              <a:buSzPts val="1100"/>
              <a:buFont typeface="Arial"/>
              <a:buNone/>
            </a:pPr>
            <a:r>
              <a:rPr lang="en"/>
              <a:t>•	Waitlists are open only for active businesses.</a:t>
            </a:r>
            <a:endParaRPr/>
          </a:p>
          <a:p>
            <a:pPr marL="0" lvl="0" indent="0" algn="l" rtl="0">
              <a:lnSpc>
                <a:spcPct val="115000"/>
              </a:lnSpc>
              <a:spcBef>
                <a:spcPts val="0"/>
              </a:spcBef>
              <a:spcAft>
                <a:spcPts val="0"/>
              </a:spcAft>
              <a:buClr>
                <a:schemeClr val="dk1"/>
              </a:buClr>
              <a:buSzPts val="1100"/>
              <a:buFont typeface="Arial"/>
              <a:buNone/>
            </a:pPr>
            <a:r>
              <a:rPr lang="en"/>
              <a:t>•	'Elite' status requires a yearly minimum of reviews and high community interaction.</a:t>
            </a:r>
            <a:endParaRPr/>
          </a:p>
          <a:p>
            <a:pPr marL="0" lvl="0" indent="0" algn="l" rtl="0">
              <a:lnSpc>
                <a:spcPct val="115000"/>
              </a:lnSpc>
              <a:spcBef>
                <a:spcPts val="0"/>
              </a:spcBef>
              <a:spcAft>
                <a:spcPts val="0"/>
              </a:spcAft>
              <a:buClr>
                <a:schemeClr val="dk1"/>
              </a:buClr>
              <a:buSzPts val="1100"/>
              <a:buFont typeface="Arial"/>
              <a:buNone/>
            </a:pPr>
            <a:r>
              <a:rPr lang="en"/>
              <a:t>•	Users must have a Yelp account to create reviews or tips.</a:t>
            </a:r>
            <a:endParaRPr/>
          </a:p>
          <a:p>
            <a:pPr marL="0" lvl="0" indent="0" algn="l" rtl="0">
              <a:lnSpc>
                <a:spcPct val="115000"/>
              </a:lnSpc>
              <a:spcBef>
                <a:spcPts val="0"/>
              </a:spcBef>
              <a:spcAft>
                <a:spcPts val="0"/>
              </a:spcAft>
              <a:buClr>
                <a:schemeClr val="dk1"/>
              </a:buClr>
              <a:buSzPts val="1100"/>
              <a:buFont typeface="Arial"/>
              <a:buNone/>
            </a:pPr>
            <a:r>
              <a:rPr lang="en"/>
              <a:t>•	Posting content requires a verified email.</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en"/>
              <a:t>(click)For Businesses:</a:t>
            </a:r>
            <a:endParaRPr/>
          </a:p>
          <a:p>
            <a:pPr marL="0" lvl="0" indent="0" algn="l" rtl="0">
              <a:lnSpc>
                <a:spcPct val="115000"/>
              </a:lnSpc>
              <a:spcBef>
                <a:spcPts val="0"/>
              </a:spcBef>
              <a:spcAft>
                <a:spcPts val="0"/>
              </a:spcAft>
              <a:buClr>
                <a:schemeClr val="dk1"/>
              </a:buClr>
              <a:buSzPts val="1100"/>
              <a:buFont typeface="Arial"/>
              <a:buNone/>
            </a:pPr>
            <a:r>
              <a:rPr lang="en"/>
              <a:t>•	Listings need a full address to appear on Yelp.</a:t>
            </a:r>
            <a:endParaRPr/>
          </a:p>
          <a:p>
            <a:pPr marL="0" lvl="0" indent="0" algn="l" rtl="0">
              <a:lnSpc>
                <a:spcPct val="115000"/>
              </a:lnSpc>
              <a:spcBef>
                <a:spcPts val="0"/>
              </a:spcBef>
              <a:spcAft>
                <a:spcPts val="0"/>
              </a:spcAft>
              <a:buClr>
                <a:schemeClr val="dk1"/>
              </a:buClr>
              <a:buSzPts val="1100"/>
              <a:buFont typeface="Arial"/>
              <a:buNone/>
            </a:pPr>
            <a:r>
              <a:rPr lang="en"/>
              <a:t>•	Businesses are uniquely linked to their reviews, tips, and check-ins.</a:t>
            </a: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26b3bb2e42a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26b3bb2e42a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Let’s dive in the ER diagram, we break it into three parts:</a:t>
            </a:r>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(click)</a:t>
            </a:r>
            <a:endParaRPr/>
          </a:p>
          <a:p>
            <a:pPr marL="0" lvl="0" indent="0" algn="l" rtl="0">
              <a:lnSpc>
                <a:spcPct val="115000"/>
              </a:lnSpc>
              <a:spcBef>
                <a:spcPts val="0"/>
              </a:spcBef>
              <a:spcAft>
                <a:spcPts val="0"/>
              </a:spcAft>
              <a:buClr>
                <a:schemeClr val="dk1"/>
              </a:buClr>
              <a:buSzPts val="1100"/>
              <a:buFont typeface="Arial"/>
              <a:buNone/>
            </a:pPr>
            <a:r>
              <a:rPr lang="en"/>
              <a:t>Users:</a:t>
            </a:r>
            <a:endParaRPr/>
          </a:p>
          <a:p>
            <a:pPr marL="0" lvl="0" indent="0" algn="l" rtl="0">
              <a:lnSpc>
                <a:spcPct val="115000"/>
              </a:lnSpc>
              <a:spcBef>
                <a:spcPts val="0"/>
              </a:spcBef>
              <a:spcAft>
                <a:spcPts val="0"/>
              </a:spcAft>
              <a:buClr>
                <a:schemeClr val="dk1"/>
              </a:buClr>
              <a:buSzPts val="1100"/>
              <a:buFont typeface="Arial"/>
              <a:buNone/>
            </a:pPr>
            <a:r>
              <a:rPr lang="en"/>
              <a:t>•	Each User ID may have multiple Reviews and Tips, all tied to single businesses.</a:t>
            </a:r>
            <a:endParaRPr/>
          </a:p>
          <a:p>
            <a:pPr marL="0" lvl="0" indent="0" algn="l" rtl="0">
              <a:lnSpc>
                <a:spcPct val="115000"/>
              </a:lnSpc>
              <a:spcBef>
                <a:spcPts val="0"/>
              </a:spcBef>
              <a:spcAft>
                <a:spcPts val="0"/>
              </a:spcAft>
              <a:buNone/>
            </a:pPr>
            <a:r>
              <a:rPr lang="en"/>
              <a:t>•	Users can be on various Waitlists, each linked to one business waitlist.</a:t>
            </a:r>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(click*2)</a:t>
            </a:r>
            <a:endParaRPr/>
          </a:p>
          <a:p>
            <a:pPr marL="0" lvl="0" indent="0" algn="l" rtl="0">
              <a:lnSpc>
                <a:spcPct val="115000"/>
              </a:lnSpc>
              <a:spcBef>
                <a:spcPts val="0"/>
              </a:spcBef>
              <a:spcAft>
                <a:spcPts val="0"/>
              </a:spcAft>
              <a:buClr>
                <a:schemeClr val="dk1"/>
              </a:buClr>
              <a:buSzPts val="1100"/>
              <a:buFont typeface="Arial"/>
              <a:buNone/>
            </a:pPr>
            <a:r>
              <a:rPr lang="en"/>
              <a:t>Businesses:</a:t>
            </a:r>
            <a:endParaRPr/>
          </a:p>
          <a:p>
            <a:pPr marL="0" lvl="0" indent="0" algn="l" rtl="0">
              <a:lnSpc>
                <a:spcPct val="115000"/>
              </a:lnSpc>
              <a:spcBef>
                <a:spcPts val="0"/>
              </a:spcBef>
              <a:spcAft>
                <a:spcPts val="0"/>
              </a:spcAft>
              <a:buClr>
                <a:schemeClr val="dk1"/>
              </a:buClr>
              <a:buSzPts val="1100"/>
              <a:buFont typeface="Arial"/>
              <a:buNone/>
            </a:pPr>
            <a:r>
              <a:rPr lang="en"/>
              <a:t>•	Central to the model, Businesses connect to many Reviews, Tips, and Check-Ins.</a:t>
            </a:r>
            <a:endParaRPr/>
          </a:p>
          <a:p>
            <a:pPr marL="0" lvl="0" indent="0" algn="l" rtl="0">
              <a:lnSpc>
                <a:spcPct val="115000"/>
              </a:lnSpc>
              <a:spcBef>
                <a:spcPts val="0"/>
              </a:spcBef>
              <a:spcAft>
                <a:spcPts val="0"/>
              </a:spcAft>
              <a:buClr>
                <a:schemeClr val="dk1"/>
              </a:buClr>
              <a:buSzPts val="1100"/>
              <a:buFont typeface="Arial"/>
              <a:buNone/>
            </a:pPr>
            <a:r>
              <a:rPr lang="en"/>
              <a:t>•	Businesses can participate in numerous Event Partnerships, each unique to one Event.</a:t>
            </a:r>
            <a:endParaRPr/>
          </a:p>
          <a:p>
            <a:pPr marL="0" lvl="0" indent="0" algn="l" rtl="0">
              <a:lnSpc>
                <a:spcPct val="115000"/>
              </a:lnSpc>
              <a:spcBef>
                <a:spcPts val="0"/>
              </a:spcBef>
              <a:spcAft>
                <a:spcPts val="0"/>
              </a:spcAft>
              <a:buNone/>
            </a:pPr>
            <a:r>
              <a:rPr lang="en">
                <a:solidFill>
                  <a:schemeClr val="dk1"/>
                </a:solidFill>
              </a:rPr>
              <a:t>(click*2)</a:t>
            </a:r>
            <a:endParaRPr/>
          </a:p>
          <a:p>
            <a:pPr marL="0" lvl="0" indent="0" algn="l" rtl="0">
              <a:lnSpc>
                <a:spcPct val="115000"/>
              </a:lnSpc>
              <a:spcBef>
                <a:spcPts val="0"/>
              </a:spcBef>
              <a:spcAft>
                <a:spcPts val="0"/>
              </a:spcAft>
              <a:buClr>
                <a:schemeClr val="dk1"/>
              </a:buClr>
              <a:buSzPts val="1100"/>
              <a:buFont typeface="Arial"/>
              <a:buNone/>
            </a:pPr>
            <a:r>
              <a:rPr lang="en"/>
              <a:t>Associated Entities:</a:t>
            </a:r>
            <a:endParaRPr/>
          </a:p>
          <a:p>
            <a:pPr marL="457200" lvl="0" indent="-298450" algn="l" rtl="0">
              <a:lnSpc>
                <a:spcPct val="115000"/>
              </a:lnSpc>
              <a:spcBef>
                <a:spcPts val="0"/>
              </a:spcBef>
              <a:spcAft>
                <a:spcPts val="0"/>
              </a:spcAft>
              <a:buSzPts val="1100"/>
              <a:buChar char="●"/>
            </a:pPr>
            <a:r>
              <a:rPr lang="en"/>
              <a:t>The "Waitlist" entity connects to the "Business" entity, where each Business can have its waitlist for users to join. The "Service Quotation" entity also displays a one-to-many relationship with Business, indicating that a Business can have multiple quotes associated with it.</a:t>
            </a:r>
            <a:endParaRPr/>
          </a:p>
          <a:p>
            <a:pPr marL="457200" lvl="0" indent="-298450" algn="l" rtl="0">
              <a:lnSpc>
                <a:spcPct val="115000"/>
              </a:lnSpc>
              <a:spcBef>
                <a:spcPts val="0"/>
              </a:spcBef>
              <a:spcAft>
                <a:spcPts val="0"/>
              </a:spcAft>
              <a:buSzPts val="1100"/>
              <a:buChar char="●"/>
            </a:pPr>
            <a:r>
              <a:rPr lang="en"/>
              <a:t>Lastly, the "Event" entity forms a one-to-many relationship with "Event Partnerships," signifying that while an Event may collaborate with several Businesses, each partnership is specific to one Business and one Event.</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en"/>
              <a:t>This entity-relationship diagram (ERD) illustrates the crucial relationships that are integral to Yelp platform.</a:t>
            </a: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94450" y="2571750"/>
            <a:ext cx="9308100" cy="258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103225" y="2571750"/>
            <a:ext cx="8940900" cy="2481600"/>
            <a:chOff x="103225" y="2571750"/>
            <a:chExt cx="8940900" cy="2481600"/>
          </a:xfrm>
        </p:grpSpPr>
        <p:cxnSp>
          <p:nvCxnSpPr>
            <p:cNvPr id="12" name="Google Shape;12;p2"/>
            <p:cNvCxnSpPr/>
            <p:nvPr/>
          </p:nvCxnSpPr>
          <p:spPr>
            <a:xfrm>
              <a:off x="1032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3" name="Google Shape;13;p2"/>
            <p:cNvCxnSpPr/>
            <p:nvPr/>
          </p:nvCxnSpPr>
          <p:spPr>
            <a:xfrm>
              <a:off x="9044125" y="2571750"/>
              <a:ext cx="0" cy="2481600"/>
            </a:xfrm>
            <a:prstGeom prst="straightConnector1">
              <a:avLst/>
            </a:prstGeom>
            <a:noFill/>
            <a:ln w="19050" cap="flat" cmpd="sng">
              <a:solidFill>
                <a:schemeClr val="lt1"/>
              </a:solidFill>
              <a:prstDash val="solid"/>
              <a:round/>
              <a:headEnd type="none" w="med" len="med"/>
              <a:tailEnd type="none" w="med" len="med"/>
            </a:ln>
          </p:spPr>
        </p:cxnSp>
        <p:cxnSp>
          <p:nvCxnSpPr>
            <p:cNvPr id="14" name="Google Shape;14;p2"/>
            <p:cNvCxnSpPr/>
            <p:nvPr/>
          </p:nvCxnSpPr>
          <p:spPr>
            <a:xfrm>
              <a:off x="103225" y="5053350"/>
              <a:ext cx="8940900" cy="0"/>
            </a:xfrm>
            <a:prstGeom prst="straightConnector1">
              <a:avLst/>
            </a:prstGeom>
            <a:noFill/>
            <a:ln w="19050" cap="flat" cmpd="sng">
              <a:solidFill>
                <a:schemeClr val="lt1"/>
              </a:solidFill>
              <a:prstDash val="solid"/>
              <a:round/>
              <a:headEnd type="none" w="med" len="med"/>
              <a:tailEnd type="none" w="med" len="med"/>
            </a:ln>
          </p:spPr>
        </p:cxnSp>
      </p:grpSp>
      <p:sp>
        <p:nvSpPr>
          <p:cNvPr id="15" name="Google Shape;15;p2"/>
          <p:cNvSpPr txBox="1"/>
          <p:nvPr/>
        </p:nvSpPr>
        <p:spPr>
          <a:xfrm>
            <a:off x="4697175" y="1320225"/>
            <a:ext cx="3616800" cy="1782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6000">
              <a:latin typeface="Fira Sans Extra Condensed Medium"/>
              <a:ea typeface="Fira Sans Extra Condensed Medium"/>
              <a:cs typeface="Fira Sans Extra Condensed Medium"/>
              <a:sym typeface="Fira Sans Extra Condensed Medium"/>
            </a:endParaRPr>
          </a:p>
        </p:txBody>
      </p:sp>
      <p:sp>
        <p:nvSpPr>
          <p:cNvPr id="16" name="Google Shape;16;p2"/>
          <p:cNvSpPr txBox="1"/>
          <p:nvPr/>
        </p:nvSpPr>
        <p:spPr>
          <a:xfrm>
            <a:off x="5911825" y="2977800"/>
            <a:ext cx="2402100" cy="717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endParaRPr sz="1200">
              <a:latin typeface="Roboto Slab Light"/>
              <a:ea typeface="Roboto Slab Light"/>
              <a:cs typeface="Roboto Slab Light"/>
              <a:sym typeface="Roboto Slab Light"/>
            </a:endParaRPr>
          </a:p>
        </p:txBody>
      </p:sp>
      <p:sp>
        <p:nvSpPr>
          <p:cNvPr id="17" name="Google Shape;17;p2"/>
          <p:cNvSpPr txBox="1">
            <a:spLocks noGrp="1"/>
          </p:cNvSpPr>
          <p:nvPr>
            <p:ph type="ctrTitle"/>
          </p:nvPr>
        </p:nvSpPr>
        <p:spPr>
          <a:xfrm>
            <a:off x="2194775" y="1457250"/>
            <a:ext cx="4754400" cy="222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18" name="Google Shape;18;p2"/>
          <p:cNvSpPr txBox="1">
            <a:spLocks noGrp="1"/>
          </p:cNvSpPr>
          <p:nvPr>
            <p:ph type="subTitle" idx="1"/>
          </p:nvPr>
        </p:nvSpPr>
        <p:spPr>
          <a:xfrm>
            <a:off x="2364775" y="3681600"/>
            <a:ext cx="4417800" cy="36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000000"/>
              </a:buClr>
              <a:buSzPts val="1800"/>
              <a:buNone/>
              <a:defRPr>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0"/>
        <p:cNvGrpSpPr/>
        <p:nvPr/>
      </p:nvGrpSpPr>
      <p:grpSpPr>
        <a:xfrm>
          <a:off x="0" y="0"/>
          <a:ext cx="0" cy="0"/>
          <a:chOff x="0" y="0"/>
          <a:chExt cx="0" cy="0"/>
        </a:xfrm>
      </p:grpSpPr>
      <p:sp>
        <p:nvSpPr>
          <p:cNvPr id="61" name="Google Shape;61;p11"/>
          <p:cNvSpPr/>
          <p:nvPr/>
        </p:nvSpPr>
        <p:spPr>
          <a:xfrm>
            <a:off x="-116125" y="2561775"/>
            <a:ext cx="9281100" cy="141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1"/>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txBox="1">
            <a:spLocks noGrp="1"/>
          </p:cNvSpPr>
          <p:nvPr>
            <p:ph type="title" hasCustomPrompt="1"/>
          </p:nvPr>
        </p:nvSpPr>
        <p:spPr>
          <a:xfrm>
            <a:off x="2061788" y="723875"/>
            <a:ext cx="5019000" cy="1853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2000"/>
              <a:buNone/>
              <a:defRPr sz="20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64" name="Google Shape;64;p11"/>
          <p:cNvSpPr txBox="1">
            <a:spLocks noGrp="1"/>
          </p:cNvSpPr>
          <p:nvPr>
            <p:ph type="title" idx="2"/>
          </p:nvPr>
        </p:nvSpPr>
        <p:spPr>
          <a:xfrm>
            <a:off x="2485555" y="2871475"/>
            <a:ext cx="4167600" cy="81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300"/>
              <a:buNone/>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5">
    <p:spTree>
      <p:nvGrpSpPr>
        <p:cNvPr id="1" name="Shape 66"/>
        <p:cNvGrpSpPr/>
        <p:nvPr/>
      </p:nvGrpSpPr>
      <p:grpSpPr>
        <a:xfrm>
          <a:off x="0" y="0"/>
          <a:ext cx="0" cy="0"/>
          <a:chOff x="0" y="0"/>
          <a:chExt cx="0" cy="0"/>
        </a:xfrm>
      </p:grpSpPr>
      <p:cxnSp>
        <p:nvCxnSpPr>
          <p:cNvPr id="67" name="Google Shape;67;p13"/>
          <p:cNvCxnSpPr/>
          <p:nvPr/>
        </p:nvCxnSpPr>
        <p:spPr>
          <a:xfrm>
            <a:off x="107975" y="2076050"/>
            <a:ext cx="0" cy="1011000"/>
          </a:xfrm>
          <a:prstGeom prst="straightConnector1">
            <a:avLst/>
          </a:prstGeom>
          <a:noFill/>
          <a:ln w="19050" cap="flat" cmpd="sng">
            <a:solidFill>
              <a:schemeClr val="dk2"/>
            </a:solidFill>
            <a:prstDash val="solid"/>
            <a:round/>
            <a:headEnd type="none" w="med" len="med"/>
            <a:tailEnd type="none" w="med" len="med"/>
          </a:ln>
        </p:spPr>
      </p:cxnSp>
      <p:cxnSp>
        <p:nvCxnSpPr>
          <p:cNvPr id="68" name="Google Shape;68;p13"/>
          <p:cNvCxnSpPr/>
          <p:nvPr/>
        </p:nvCxnSpPr>
        <p:spPr>
          <a:xfrm>
            <a:off x="9040374" y="2076050"/>
            <a:ext cx="0" cy="1011000"/>
          </a:xfrm>
          <a:prstGeom prst="straightConnector1">
            <a:avLst/>
          </a:prstGeom>
          <a:noFill/>
          <a:ln w="19050" cap="flat" cmpd="sng">
            <a:solidFill>
              <a:schemeClr val="dk2"/>
            </a:solidFill>
            <a:prstDash val="solid"/>
            <a:round/>
            <a:headEnd type="none" w="med" len="med"/>
            <a:tailEnd type="none" w="med" len="med"/>
          </a:ln>
        </p:spPr>
      </p:cxnSp>
      <p:sp>
        <p:nvSpPr>
          <p:cNvPr id="69" name="Google Shape;69;p1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 name="Google Shape;71;p13"/>
          <p:cNvSpPr txBox="1">
            <a:spLocks noGrp="1"/>
          </p:cNvSpPr>
          <p:nvPr>
            <p:ph type="title" idx="2" hasCustomPrompt="1"/>
          </p:nvPr>
        </p:nvSpPr>
        <p:spPr>
          <a:xfrm>
            <a:off x="2042990"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2" name="Google Shape;72;p13"/>
          <p:cNvSpPr txBox="1">
            <a:spLocks noGrp="1"/>
          </p:cNvSpPr>
          <p:nvPr>
            <p:ph type="subTitle" idx="1"/>
          </p:nvPr>
        </p:nvSpPr>
        <p:spPr>
          <a:xfrm>
            <a:off x="1588790" y="1916625"/>
            <a:ext cx="18744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73" name="Google Shape;73;p13"/>
          <p:cNvSpPr txBox="1">
            <a:spLocks noGrp="1"/>
          </p:cNvSpPr>
          <p:nvPr>
            <p:ph type="subTitle" idx="3"/>
          </p:nvPr>
        </p:nvSpPr>
        <p:spPr>
          <a:xfrm>
            <a:off x="1465040" y="2195840"/>
            <a:ext cx="21219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74" name="Google Shape;74;p13"/>
          <p:cNvSpPr txBox="1">
            <a:spLocks noGrp="1"/>
          </p:cNvSpPr>
          <p:nvPr>
            <p:ph type="title" idx="4" hasCustomPrompt="1"/>
          </p:nvPr>
        </p:nvSpPr>
        <p:spPr>
          <a:xfrm>
            <a:off x="4542225"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5" name="Google Shape;75;p13"/>
          <p:cNvSpPr txBox="1">
            <a:spLocks noGrp="1"/>
          </p:cNvSpPr>
          <p:nvPr>
            <p:ph type="subTitle" idx="5"/>
          </p:nvPr>
        </p:nvSpPr>
        <p:spPr>
          <a:xfrm>
            <a:off x="4088025" y="1908702"/>
            <a:ext cx="18744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76" name="Google Shape;76;p13"/>
          <p:cNvSpPr txBox="1">
            <a:spLocks noGrp="1"/>
          </p:cNvSpPr>
          <p:nvPr>
            <p:ph type="subTitle" idx="6"/>
          </p:nvPr>
        </p:nvSpPr>
        <p:spPr>
          <a:xfrm>
            <a:off x="3852975" y="2195840"/>
            <a:ext cx="23445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77" name="Google Shape;77;p13"/>
          <p:cNvSpPr txBox="1">
            <a:spLocks noGrp="1"/>
          </p:cNvSpPr>
          <p:nvPr>
            <p:ph type="title" idx="7" hasCustomPrompt="1"/>
          </p:nvPr>
        </p:nvSpPr>
        <p:spPr>
          <a:xfrm>
            <a:off x="6994306" y="1354938"/>
            <a:ext cx="9660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8" name="Google Shape;78;p13"/>
          <p:cNvSpPr txBox="1">
            <a:spLocks noGrp="1"/>
          </p:cNvSpPr>
          <p:nvPr>
            <p:ph type="subTitle" idx="8"/>
          </p:nvPr>
        </p:nvSpPr>
        <p:spPr>
          <a:xfrm>
            <a:off x="6541456" y="1908693"/>
            <a:ext cx="18717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79" name="Google Shape;79;p13"/>
          <p:cNvSpPr txBox="1">
            <a:spLocks noGrp="1"/>
          </p:cNvSpPr>
          <p:nvPr>
            <p:ph type="subTitle" idx="9"/>
          </p:nvPr>
        </p:nvSpPr>
        <p:spPr>
          <a:xfrm>
            <a:off x="6343756" y="2195840"/>
            <a:ext cx="22671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80" name="Google Shape;80;p13"/>
          <p:cNvSpPr txBox="1">
            <a:spLocks noGrp="1"/>
          </p:cNvSpPr>
          <p:nvPr>
            <p:ph type="title" idx="13" hasCustomPrompt="1"/>
          </p:nvPr>
        </p:nvSpPr>
        <p:spPr>
          <a:xfrm>
            <a:off x="2042990"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1" name="Google Shape;81;p13"/>
          <p:cNvSpPr txBox="1">
            <a:spLocks noGrp="1"/>
          </p:cNvSpPr>
          <p:nvPr>
            <p:ph type="subTitle" idx="14"/>
          </p:nvPr>
        </p:nvSpPr>
        <p:spPr>
          <a:xfrm>
            <a:off x="1588790" y="3830925"/>
            <a:ext cx="18744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82" name="Google Shape;82;p13"/>
          <p:cNvSpPr txBox="1">
            <a:spLocks noGrp="1"/>
          </p:cNvSpPr>
          <p:nvPr>
            <p:ph type="subTitle" idx="15"/>
          </p:nvPr>
        </p:nvSpPr>
        <p:spPr>
          <a:xfrm>
            <a:off x="1465040" y="4089824"/>
            <a:ext cx="2121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83" name="Google Shape;83;p13"/>
          <p:cNvSpPr txBox="1">
            <a:spLocks noGrp="1"/>
          </p:cNvSpPr>
          <p:nvPr>
            <p:ph type="title" idx="16" hasCustomPrompt="1"/>
          </p:nvPr>
        </p:nvSpPr>
        <p:spPr>
          <a:xfrm>
            <a:off x="4542225"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4" name="Google Shape;84;p13"/>
          <p:cNvSpPr txBox="1">
            <a:spLocks noGrp="1"/>
          </p:cNvSpPr>
          <p:nvPr>
            <p:ph type="subTitle" idx="17"/>
          </p:nvPr>
        </p:nvSpPr>
        <p:spPr>
          <a:xfrm>
            <a:off x="4089375"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85" name="Google Shape;85;p13"/>
          <p:cNvSpPr txBox="1">
            <a:spLocks noGrp="1"/>
          </p:cNvSpPr>
          <p:nvPr>
            <p:ph type="subTitle" idx="18"/>
          </p:nvPr>
        </p:nvSpPr>
        <p:spPr>
          <a:xfrm>
            <a:off x="3919575"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86" name="Google Shape;86;p13"/>
          <p:cNvSpPr txBox="1">
            <a:spLocks noGrp="1"/>
          </p:cNvSpPr>
          <p:nvPr>
            <p:ph type="title" idx="19" hasCustomPrompt="1"/>
          </p:nvPr>
        </p:nvSpPr>
        <p:spPr>
          <a:xfrm>
            <a:off x="6994306" y="3241327"/>
            <a:ext cx="9660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7" name="Google Shape;87;p13"/>
          <p:cNvSpPr txBox="1">
            <a:spLocks noGrp="1"/>
          </p:cNvSpPr>
          <p:nvPr>
            <p:ph type="subTitle" idx="20"/>
          </p:nvPr>
        </p:nvSpPr>
        <p:spPr>
          <a:xfrm>
            <a:off x="6541456" y="3830925"/>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88" name="Google Shape;88;p13"/>
          <p:cNvSpPr txBox="1">
            <a:spLocks noGrp="1"/>
          </p:cNvSpPr>
          <p:nvPr>
            <p:ph type="subTitle" idx="21"/>
          </p:nvPr>
        </p:nvSpPr>
        <p:spPr>
          <a:xfrm>
            <a:off x="6371656" y="4091377"/>
            <a:ext cx="221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89"/>
        <p:cNvGrpSpPr/>
        <p:nvPr/>
      </p:nvGrpSpPr>
      <p:grpSpPr>
        <a:xfrm>
          <a:off x="0" y="0"/>
          <a:ext cx="0" cy="0"/>
          <a:chOff x="0" y="0"/>
          <a:chExt cx="0" cy="0"/>
        </a:xfrm>
      </p:grpSpPr>
      <p:sp>
        <p:nvSpPr>
          <p:cNvPr id="90" name="Google Shape;90;p14"/>
          <p:cNvSpPr/>
          <p:nvPr/>
        </p:nvSpPr>
        <p:spPr>
          <a:xfrm>
            <a:off x="150" y="2074046"/>
            <a:ext cx="9144000" cy="1011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 name="Google Shape;91;p14"/>
          <p:cNvCxnSpPr/>
          <p:nvPr/>
        </p:nvCxnSpPr>
        <p:spPr>
          <a:xfrm>
            <a:off x="107975" y="2076050"/>
            <a:ext cx="0" cy="1011000"/>
          </a:xfrm>
          <a:prstGeom prst="straightConnector1">
            <a:avLst/>
          </a:prstGeom>
          <a:noFill/>
          <a:ln w="19050" cap="flat" cmpd="sng">
            <a:solidFill>
              <a:schemeClr val="dk2"/>
            </a:solidFill>
            <a:prstDash val="solid"/>
            <a:round/>
            <a:headEnd type="none" w="med" len="med"/>
            <a:tailEnd type="none" w="med" len="med"/>
          </a:ln>
        </p:spPr>
      </p:cxnSp>
      <p:cxnSp>
        <p:nvCxnSpPr>
          <p:cNvPr id="92" name="Google Shape;92;p14"/>
          <p:cNvCxnSpPr/>
          <p:nvPr/>
        </p:nvCxnSpPr>
        <p:spPr>
          <a:xfrm>
            <a:off x="9040374" y="2076050"/>
            <a:ext cx="0" cy="1011000"/>
          </a:xfrm>
          <a:prstGeom prst="straightConnector1">
            <a:avLst/>
          </a:prstGeom>
          <a:noFill/>
          <a:ln w="19050" cap="flat" cmpd="sng">
            <a:solidFill>
              <a:schemeClr val="dk2"/>
            </a:solidFill>
            <a:prstDash val="solid"/>
            <a:round/>
            <a:headEnd type="none" w="med" len="med"/>
            <a:tailEnd type="none" w="med" len="med"/>
          </a:ln>
        </p:spPr>
      </p:cxnSp>
      <p:sp>
        <p:nvSpPr>
          <p:cNvPr id="93" name="Google Shape;93;p1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txBox="1">
            <a:spLocks noGrp="1"/>
          </p:cNvSpPr>
          <p:nvPr>
            <p:ph type="title"/>
          </p:nvPr>
        </p:nvSpPr>
        <p:spPr>
          <a:xfrm>
            <a:off x="2646000" y="2214851"/>
            <a:ext cx="3852000" cy="72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5" name="Google Shape;95;p14"/>
          <p:cNvSpPr txBox="1">
            <a:spLocks noGrp="1"/>
          </p:cNvSpPr>
          <p:nvPr>
            <p:ph type="title" idx="2" hasCustomPrompt="1"/>
          </p:nvPr>
        </p:nvSpPr>
        <p:spPr>
          <a:xfrm>
            <a:off x="2179558" y="591141"/>
            <a:ext cx="23409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6" name="Google Shape;96;p14"/>
          <p:cNvSpPr txBox="1">
            <a:spLocks noGrp="1"/>
          </p:cNvSpPr>
          <p:nvPr>
            <p:ph type="subTitle" idx="1"/>
          </p:nvPr>
        </p:nvSpPr>
        <p:spPr>
          <a:xfrm>
            <a:off x="2179558" y="1185101"/>
            <a:ext cx="23409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97" name="Google Shape;97;p14"/>
          <p:cNvSpPr txBox="1">
            <a:spLocks noGrp="1"/>
          </p:cNvSpPr>
          <p:nvPr>
            <p:ph type="subTitle" idx="3"/>
          </p:nvPr>
        </p:nvSpPr>
        <p:spPr>
          <a:xfrm>
            <a:off x="2179558" y="1480453"/>
            <a:ext cx="23409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98" name="Google Shape;98;p14"/>
          <p:cNvSpPr txBox="1">
            <a:spLocks noGrp="1"/>
          </p:cNvSpPr>
          <p:nvPr>
            <p:ph type="title" idx="4" hasCustomPrompt="1"/>
          </p:nvPr>
        </p:nvSpPr>
        <p:spPr>
          <a:xfrm>
            <a:off x="4623144" y="591141"/>
            <a:ext cx="23409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9" name="Google Shape;99;p14"/>
          <p:cNvSpPr txBox="1">
            <a:spLocks noGrp="1"/>
          </p:cNvSpPr>
          <p:nvPr>
            <p:ph type="subTitle" idx="5"/>
          </p:nvPr>
        </p:nvSpPr>
        <p:spPr>
          <a:xfrm>
            <a:off x="4623144" y="1177178"/>
            <a:ext cx="23409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a:solidFill>
                  <a:schemeClr val="dk1"/>
                </a:solidFill>
                <a:latin typeface="Bebas Neue"/>
                <a:ea typeface="Bebas Neue"/>
                <a:cs typeface="Bebas Neue"/>
                <a:sym typeface="Bebas Neue"/>
              </a:defRPr>
            </a:lvl9pPr>
          </a:lstStyle>
          <a:p>
            <a:endParaRPr/>
          </a:p>
        </p:txBody>
      </p:sp>
      <p:sp>
        <p:nvSpPr>
          <p:cNvPr id="100" name="Google Shape;100;p14"/>
          <p:cNvSpPr txBox="1">
            <a:spLocks noGrp="1"/>
          </p:cNvSpPr>
          <p:nvPr>
            <p:ph type="subTitle" idx="6"/>
          </p:nvPr>
        </p:nvSpPr>
        <p:spPr>
          <a:xfrm>
            <a:off x="4621344" y="1480453"/>
            <a:ext cx="23445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101" name="Google Shape;101;p14"/>
          <p:cNvSpPr txBox="1">
            <a:spLocks noGrp="1"/>
          </p:cNvSpPr>
          <p:nvPr>
            <p:ph type="title" idx="7" hasCustomPrompt="1"/>
          </p:nvPr>
        </p:nvSpPr>
        <p:spPr>
          <a:xfrm>
            <a:off x="2179558" y="3241327"/>
            <a:ext cx="23409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02" name="Google Shape;102;p14"/>
          <p:cNvSpPr txBox="1">
            <a:spLocks noGrp="1"/>
          </p:cNvSpPr>
          <p:nvPr>
            <p:ph type="subTitle" idx="8"/>
          </p:nvPr>
        </p:nvSpPr>
        <p:spPr>
          <a:xfrm>
            <a:off x="2179558" y="3848406"/>
            <a:ext cx="23409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103" name="Google Shape;103;p14"/>
          <p:cNvSpPr txBox="1">
            <a:spLocks noGrp="1"/>
          </p:cNvSpPr>
          <p:nvPr>
            <p:ph type="subTitle" idx="9"/>
          </p:nvPr>
        </p:nvSpPr>
        <p:spPr>
          <a:xfrm>
            <a:off x="2179558" y="4132855"/>
            <a:ext cx="2340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04" name="Google Shape;104;p14"/>
          <p:cNvSpPr txBox="1">
            <a:spLocks noGrp="1"/>
          </p:cNvSpPr>
          <p:nvPr>
            <p:ph type="title" idx="13" hasCustomPrompt="1"/>
          </p:nvPr>
        </p:nvSpPr>
        <p:spPr>
          <a:xfrm>
            <a:off x="4623144" y="3241327"/>
            <a:ext cx="23409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05" name="Google Shape;105;p14"/>
          <p:cNvSpPr txBox="1">
            <a:spLocks noGrp="1"/>
          </p:cNvSpPr>
          <p:nvPr>
            <p:ph type="subTitle" idx="14"/>
          </p:nvPr>
        </p:nvSpPr>
        <p:spPr>
          <a:xfrm>
            <a:off x="4623144" y="3848406"/>
            <a:ext cx="23409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solidFill>
                  <a:schemeClr val="dk1"/>
                </a:solidFill>
                <a:latin typeface="Bebas Neue"/>
                <a:ea typeface="Bebas Neue"/>
                <a:cs typeface="Bebas Neue"/>
                <a:sym typeface="Bebas Neue"/>
              </a:defRPr>
            </a:lvl2pPr>
            <a:lvl3pPr lvl="2" algn="ctr" rtl="0">
              <a:spcBef>
                <a:spcPts val="0"/>
              </a:spcBef>
              <a:spcAft>
                <a:spcPts val="0"/>
              </a:spcAft>
              <a:buNone/>
              <a:defRPr>
                <a:solidFill>
                  <a:schemeClr val="dk1"/>
                </a:solidFill>
                <a:latin typeface="Bebas Neue"/>
                <a:ea typeface="Bebas Neue"/>
                <a:cs typeface="Bebas Neue"/>
                <a:sym typeface="Bebas Neue"/>
              </a:defRPr>
            </a:lvl3pPr>
            <a:lvl4pPr lvl="3" algn="ctr" rtl="0">
              <a:spcBef>
                <a:spcPts val="0"/>
              </a:spcBef>
              <a:spcAft>
                <a:spcPts val="0"/>
              </a:spcAft>
              <a:buNone/>
              <a:defRPr>
                <a:solidFill>
                  <a:schemeClr val="dk1"/>
                </a:solidFill>
                <a:latin typeface="Bebas Neue"/>
                <a:ea typeface="Bebas Neue"/>
                <a:cs typeface="Bebas Neue"/>
                <a:sym typeface="Bebas Neue"/>
              </a:defRPr>
            </a:lvl4pPr>
            <a:lvl5pPr lvl="4" algn="ctr" rtl="0">
              <a:spcBef>
                <a:spcPts val="0"/>
              </a:spcBef>
              <a:spcAft>
                <a:spcPts val="0"/>
              </a:spcAft>
              <a:buNone/>
              <a:defRPr>
                <a:solidFill>
                  <a:schemeClr val="dk1"/>
                </a:solidFill>
                <a:latin typeface="Bebas Neue"/>
                <a:ea typeface="Bebas Neue"/>
                <a:cs typeface="Bebas Neue"/>
                <a:sym typeface="Bebas Neue"/>
              </a:defRPr>
            </a:lvl5pPr>
            <a:lvl6pPr lvl="5" algn="ctr" rtl="0">
              <a:spcBef>
                <a:spcPts val="0"/>
              </a:spcBef>
              <a:spcAft>
                <a:spcPts val="0"/>
              </a:spcAft>
              <a:buNone/>
              <a:defRPr>
                <a:solidFill>
                  <a:schemeClr val="dk1"/>
                </a:solidFill>
                <a:latin typeface="Bebas Neue"/>
                <a:ea typeface="Bebas Neue"/>
                <a:cs typeface="Bebas Neue"/>
                <a:sym typeface="Bebas Neue"/>
              </a:defRPr>
            </a:lvl6pPr>
            <a:lvl7pPr lvl="6" algn="ctr" rtl="0">
              <a:spcBef>
                <a:spcPts val="0"/>
              </a:spcBef>
              <a:spcAft>
                <a:spcPts val="0"/>
              </a:spcAft>
              <a:buNone/>
              <a:defRPr>
                <a:solidFill>
                  <a:schemeClr val="dk1"/>
                </a:solidFill>
                <a:latin typeface="Bebas Neue"/>
                <a:ea typeface="Bebas Neue"/>
                <a:cs typeface="Bebas Neue"/>
                <a:sym typeface="Bebas Neue"/>
              </a:defRPr>
            </a:lvl7pPr>
            <a:lvl8pPr lvl="7" algn="ctr" rtl="0">
              <a:spcBef>
                <a:spcPts val="0"/>
              </a:spcBef>
              <a:spcAft>
                <a:spcPts val="0"/>
              </a:spcAft>
              <a:buNone/>
              <a:defRPr>
                <a:solidFill>
                  <a:schemeClr val="dk1"/>
                </a:solidFill>
                <a:latin typeface="Bebas Neue"/>
                <a:ea typeface="Bebas Neue"/>
                <a:cs typeface="Bebas Neue"/>
                <a:sym typeface="Bebas Neue"/>
              </a:defRPr>
            </a:lvl8pPr>
            <a:lvl9pPr lvl="8" algn="ctr" rtl="0">
              <a:spcBef>
                <a:spcPts val="0"/>
              </a:spcBef>
              <a:spcAft>
                <a:spcPts val="0"/>
              </a:spcAft>
              <a:buNone/>
              <a:defRPr>
                <a:solidFill>
                  <a:schemeClr val="dk1"/>
                </a:solidFill>
                <a:latin typeface="Bebas Neue"/>
                <a:ea typeface="Bebas Neue"/>
                <a:cs typeface="Bebas Neue"/>
                <a:sym typeface="Bebas Neue"/>
              </a:defRPr>
            </a:lvl9pPr>
          </a:lstStyle>
          <a:p>
            <a:endParaRPr/>
          </a:p>
        </p:txBody>
      </p:sp>
      <p:sp>
        <p:nvSpPr>
          <p:cNvPr id="106" name="Google Shape;106;p14"/>
          <p:cNvSpPr txBox="1">
            <a:spLocks noGrp="1"/>
          </p:cNvSpPr>
          <p:nvPr>
            <p:ph type="subTitle" idx="15"/>
          </p:nvPr>
        </p:nvSpPr>
        <p:spPr>
          <a:xfrm>
            <a:off x="4623144" y="4132855"/>
            <a:ext cx="2340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07"/>
        <p:cNvGrpSpPr/>
        <p:nvPr/>
      </p:nvGrpSpPr>
      <p:grpSpPr>
        <a:xfrm>
          <a:off x="0" y="0"/>
          <a:ext cx="0" cy="0"/>
          <a:chOff x="0" y="0"/>
          <a:chExt cx="0" cy="0"/>
        </a:xfrm>
      </p:grpSpPr>
      <p:sp>
        <p:nvSpPr>
          <p:cNvPr id="108" name="Google Shape;108;p15"/>
          <p:cNvSpPr/>
          <p:nvPr/>
        </p:nvSpPr>
        <p:spPr>
          <a:xfrm>
            <a:off x="5905875" y="874075"/>
            <a:ext cx="3275700" cy="113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72675" y="2002900"/>
            <a:ext cx="4198200" cy="113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txBox="1">
            <a:spLocks noGrp="1"/>
          </p:cNvSpPr>
          <p:nvPr>
            <p:ph type="title" hasCustomPrompt="1"/>
          </p:nvPr>
        </p:nvSpPr>
        <p:spPr>
          <a:xfrm>
            <a:off x="4454300" y="961363"/>
            <a:ext cx="1663200" cy="9354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2" name="Google Shape;112;p15"/>
          <p:cNvSpPr txBox="1">
            <a:spLocks noGrp="1"/>
          </p:cNvSpPr>
          <p:nvPr>
            <p:ph type="title" idx="2"/>
          </p:nvPr>
        </p:nvSpPr>
        <p:spPr>
          <a:xfrm>
            <a:off x="4454300" y="1954962"/>
            <a:ext cx="4321500" cy="1233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600"/>
              <a:buFont typeface="Overpass"/>
              <a:buNone/>
              <a:defRPr sz="9600" b="1"/>
            </a:lvl1pPr>
            <a:lvl2pPr lvl="1"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2pPr>
            <a:lvl3pPr lvl="2"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3pPr>
            <a:lvl4pPr lvl="3"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4pPr>
            <a:lvl5pPr lvl="4"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5pPr>
            <a:lvl6pPr lvl="5"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6pPr>
            <a:lvl7pPr lvl="6"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7pPr>
            <a:lvl8pPr lvl="7"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8pPr>
            <a:lvl9pPr lvl="8"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9pPr>
          </a:lstStyle>
          <a:p>
            <a:endParaRPr/>
          </a:p>
        </p:txBody>
      </p:sp>
      <p:sp>
        <p:nvSpPr>
          <p:cNvPr id="113" name="Google Shape;113;p15"/>
          <p:cNvSpPr txBox="1">
            <a:spLocks noGrp="1"/>
          </p:cNvSpPr>
          <p:nvPr>
            <p:ph type="subTitle" idx="1"/>
          </p:nvPr>
        </p:nvSpPr>
        <p:spPr>
          <a:xfrm>
            <a:off x="4454300" y="3158539"/>
            <a:ext cx="3834000" cy="63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cxnSp>
        <p:nvCxnSpPr>
          <p:cNvPr id="114" name="Google Shape;114;p15"/>
          <p:cNvCxnSpPr/>
          <p:nvPr/>
        </p:nvCxnSpPr>
        <p:spPr>
          <a:xfrm>
            <a:off x="9042625" y="882362"/>
            <a:ext cx="2400" cy="1112100"/>
          </a:xfrm>
          <a:prstGeom prst="straightConnector1">
            <a:avLst/>
          </a:prstGeom>
          <a:noFill/>
          <a:ln w="19050" cap="flat" cmpd="sng">
            <a:solidFill>
              <a:schemeClr val="lt1"/>
            </a:solidFill>
            <a:prstDash val="solid"/>
            <a:round/>
            <a:headEnd type="none" w="med" len="med"/>
            <a:tailEnd type="none" w="med" len="med"/>
          </a:ln>
        </p:spPr>
      </p:cxnSp>
      <p:cxnSp>
        <p:nvCxnSpPr>
          <p:cNvPr id="115" name="Google Shape;115;p15"/>
          <p:cNvCxnSpPr/>
          <p:nvPr/>
        </p:nvCxnSpPr>
        <p:spPr>
          <a:xfrm>
            <a:off x="101785" y="2015050"/>
            <a:ext cx="2400" cy="111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SECTION_HEADER_2">
    <p:bg>
      <p:bgPr>
        <a:solidFill>
          <a:schemeClr val="dk1"/>
        </a:solidFill>
        <a:effectLst/>
      </p:bgPr>
    </p:bg>
    <p:spTree>
      <p:nvGrpSpPr>
        <p:cNvPr id="1" name="Shape 116"/>
        <p:cNvGrpSpPr/>
        <p:nvPr/>
      </p:nvGrpSpPr>
      <p:grpSpPr>
        <a:xfrm>
          <a:off x="0" y="0"/>
          <a:ext cx="0" cy="0"/>
          <a:chOff x="0" y="0"/>
          <a:chExt cx="0" cy="0"/>
        </a:xfrm>
      </p:grpSpPr>
      <p:sp>
        <p:nvSpPr>
          <p:cNvPr id="117" name="Google Shape;117;p16"/>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txBox="1">
            <a:spLocks noGrp="1"/>
          </p:cNvSpPr>
          <p:nvPr>
            <p:ph type="title" hasCustomPrompt="1"/>
          </p:nvPr>
        </p:nvSpPr>
        <p:spPr>
          <a:xfrm>
            <a:off x="1067805" y="2016996"/>
            <a:ext cx="1663200" cy="93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9" name="Google Shape;119;p16"/>
          <p:cNvSpPr txBox="1">
            <a:spLocks noGrp="1"/>
          </p:cNvSpPr>
          <p:nvPr>
            <p:ph type="title" idx="2"/>
          </p:nvPr>
        </p:nvSpPr>
        <p:spPr>
          <a:xfrm>
            <a:off x="2704980" y="1687479"/>
            <a:ext cx="4321500" cy="123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Font typeface="Overpass"/>
              <a:buNone/>
              <a:defRPr sz="9600" b="1">
                <a:solidFill>
                  <a:schemeClr val="lt1"/>
                </a:solidFill>
              </a:defRPr>
            </a:lvl1pPr>
            <a:lvl2pPr lvl="1"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2pPr>
            <a:lvl3pPr lvl="2"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3pPr>
            <a:lvl4pPr lvl="3"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4pPr>
            <a:lvl5pPr lvl="4"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5pPr>
            <a:lvl6pPr lvl="5"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6pPr>
            <a:lvl7pPr lvl="6"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7pPr>
            <a:lvl8pPr lvl="7"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8pPr>
            <a:lvl9pPr lvl="8"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9pPr>
          </a:lstStyle>
          <a:p>
            <a:endParaRPr/>
          </a:p>
        </p:txBody>
      </p:sp>
      <p:sp>
        <p:nvSpPr>
          <p:cNvPr id="120" name="Google Shape;120;p16"/>
          <p:cNvSpPr txBox="1">
            <a:spLocks noGrp="1"/>
          </p:cNvSpPr>
          <p:nvPr>
            <p:ph type="subTitle" idx="1"/>
          </p:nvPr>
        </p:nvSpPr>
        <p:spPr>
          <a:xfrm>
            <a:off x="5990546" y="2017000"/>
            <a:ext cx="1936500" cy="110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6">
    <p:bg>
      <p:bgPr>
        <a:solidFill>
          <a:schemeClr val="dk1"/>
        </a:solidFill>
        <a:effectLst/>
      </p:bgPr>
    </p:bg>
    <p:spTree>
      <p:nvGrpSpPr>
        <p:cNvPr id="1" name="Shape 121"/>
        <p:cNvGrpSpPr/>
        <p:nvPr/>
      </p:nvGrpSpPr>
      <p:grpSpPr>
        <a:xfrm>
          <a:off x="0" y="0"/>
          <a:ext cx="0" cy="0"/>
          <a:chOff x="0" y="0"/>
          <a:chExt cx="0" cy="0"/>
        </a:xfrm>
      </p:grpSpPr>
      <p:sp>
        <p:nvSpPr>
          <p:cNvPr id="122" name="Google Shape;122;p17"/>
          <p:cNvSpPr txBox="1">
            <a:spLocks noGrp="1"/>
          </p:cNvSpPr>
          <p:nvPr>
            <p:ph type="title"/>
          </p:nvPr>
        </p:nvSpPr>
        <p:spPr>
          <a:xfrm>
            <a:off x="6270600" y="1898400"/>
            <a:ext cx="2169300" cy="13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3" name="Google Shape;123;p17"/>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ONLY_6_1">
    <p:bg>
      <p:bgPr>
        <a:solidFill>
          <a:schemeClr val="dk1"/>
        </a:solidFill>
        <a:effectLst/>
      </p:bgPr>
    </p:bg>
    <p:spTree>
      <p:nvGrpSpPr>
        <p:cNvPr id="1" name="Shape 124"/>
        <p:cNvGrpSpPr/>
        <p:nvPr/>
      </p:nvGrpSpPr>
      <p:grpSpPr>
        <a:xfrm>
          <a:off x="0" y="0"/>
          <a:ext cx="0" cy="0"/>
          <a:chOff x="0" y="0"/>
          <a:chExt cx="0" cy="0"/>
        </a:xfrm>
      </p:grpSpPr>
      <p:sp>
        <p:nvSpPr>
          <p:cNvPr id="125" name="Google Shape;125;p18"/>
          <p:cNvSpPr txBox="1">
            <a:spLocks noGrp="1"/>
          </p:cNvSpPr>
          <p:nvPr>
            <p:ph type="title"/>
          </p:nvPr>
        </p:nvSpPr>
        <p:spPr>
          <a:xfrm>
            <a:off x="713225" y="394185"/>
            <a:ext cx="2169300" cy="1346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6" name="Google Shape;126;p18"/>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ig number 1">
  <p:cSld name="BIG_NUMBER_1">
    <p:bg>
      <p:bgPr>
        <a:solidFill>
          <a:schemeClr val="dk1"/>
        </a:solidFill>
        <a:effectLst/>
      </p:bgPr>
    </p:bg>
    <p:spTree>
      <p:nvGrpSpPr>
        <p:cNvPr id="1" name="Shape 127"/>
        <p:cNvGrpSpPr/>
        <p:nvPr/>
      </p:nvGrpSpPr>
      <p:grpSpPr>
        <a:xfrm>
          <a:off x="0" y="0"/>
          <a:ext cx="0" cy="0"/>
          <a:chOff x="0" y="0"/>
          <a:chExt cx="0" cy="0"/>
        </a:xfrm>
      </p:grpSpPr>
      <p:sp>
        <p:nvSpPr>
          <p:cNvPr id="128" name="Google Shape;128;p19"/>
          <p:cNvSpPr/>
          <p:nvPr/>
        </p:nvSpPr>
        <p:spPr>
          <a:xfrm>
            <a:off x="4577950" y="1147025"/>
            <a:ext cx="4587000" cy="2834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9"/>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9"/>
          <p:cNvSpPr txBox="1">
            <a:spLocks noGrp="1"/>
          </p:cNvSpPr>
          <p:nvPr>
            <p:ph type="title" hasCustomPrompt="1"/>
          </p:nvPr>
        </p:nvSpPr>
        <p:spPr>
          <a:xfrm>
            <a:off x="583481" y="1624250"/>
            <a:ext cx="3858900" cy="1853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2000"/>
              <a:buNone/>
              <a:defRPr sz="200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131" name="Google Shape;131;p19"/>
          <p:cNvSpPr txBox="1">
            <a:spLocks noGrp="1"/>
          </p:cNvSpPr>
          <p:nvPr>
            <p:ph type="title" idx="2"/>
          </p:nvPr>
        </p:nvSpPr>
        <p:spPr>
          <a:xfrm>
            <a:off x="5044325" y="1437700"/>
            <a:ext cx="2985000" cy="222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300"/>
              <a:buNone/>
              <a:defRPr sz="5700"/>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Quote">
  <p:cSld name="MAIN_POINT_1">
    <p:spTree>
      <p:nvGrpSpPr>
        <p:cNvPr id="1" name="Shape 132"/>
        <p:cNvGrpSpPr/>
        <p:nvPr/>
      </p:nvGrpSpPr>
      <p:grpSpPr>
        <a:xfrm>
          <a:off x="0" y="0"/>
          <a:ext cx="0" cy="0"/>
          <a:chOff x="0" y="0"/>
          <a:chExt cx="0" cy="0"/>
        </a:xfrm>
      </p:grpSpPr>
      <p:sp>
        <p:nvSpPr>
          <p:cNvPr id="133" name="Google Shape;133;p2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txBox="1">
            <a:spLocks noGrp="1"/>
          </p:cNvSpPr>
          <p:nvPr>
            <p:ph type="subTitle" idx="1"/>
          </p:nvPr>
        </p:nvSpPr>
        <p:spPr>
          <a:xfrm>
            <a:off x="4724000" y="2937140"/>
            <a:ext cx="2093100" cy="489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9pPr>
          </a:lstStyle>
          <a:p>
            <a:endParaRPr/>
          </a:p>
        </p:txBody>
      </p:sp>
      <p:sp>
        <p:nvSpPr>
          <p:cNvPr id="135" name="Google Shape;135;p20"/>
          <p:cNvSpPr txBox="1">
            <a:spLocks noGrp="1"/>
          </p:cNvSpPr>
          <p:nvPr>
            <p:ph type="subTitle" idx="2"/>
          </p:nvPr>
        </p:nvSpPr>
        <p:spPr>
          <a:xfrm>
            <a:off x="4724000" y="1702013"/>
            <a:ext cx="3715800" cy="122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900" b="1">
                <a:solidFill>
                  <a:schemeClr val="dk1"/>
                </a:solidFill>
              </a:defRPr>
            </a:lvl1pPr>
            <a:lvl2pPr lvl="1" rtl="0">
              <a:lnSpc>
                <a:spcPct val="100000"/>
              </a:lnSpc>
              <a:spcBef>
                <a:spcPts val="0"/>
              </a:spcBef>
              <a:spcAft>
                <a:spcPts val="0"/>
              </a:spcAft>
              <a:buNone/>
              <a:defRPr sz="1900" b="1">
                <a:solidFill>
                  <a:schemeClr val="dk1"/>
                </a:solidFill>
              </a:defRPr>
            </a:lvl2pPr>
            <a:lvl3pPr lvl="2" rtl="0">
              <a:lnSpc>
                <a:spcPct val="100000"/>
              </a:lnSpc>
              <a:spcBef>
                <a:spcPts val="0"/>
              </a:spcBef>
              <a:spcAft>
                <a:spcPts val="0"/>
              </a:spcAft>
              <a:buNone/>
              <a:defRPr sz="1900" b="1">
                <a:solidFill>
                  <a:schemeClr val="dk1"/>
                </a:solidFill>
              </a:defRPr>
            </a:lvl3pPr>
            <a:lvl4pPr lvl="3" rtl="0">
              <a:lnSpc>
                <a:spcPct val="100000"/>
              </a:lnSpc>
              <a:spcBef>
                <a:spcPts val="0"/>
              </a:spcBef>
              <a:spcAft>
                <a:spcPts val="0"/>
              </a:spcAft>
              <a:buNone/>
              <a:defRPr sz="1900" b="1">
                <a:solidFill>
                  <a:schemeClr val="dk1"/>
                </a:solidFill>
              </a:defRPr>
            </a:lvl4pPr>
            <a:lvl5pPr lvl="4" rtl="0">
              <a:lnSpc>
                <a:spcPct val="100000"/>
              </a:lnSpc>
              <a:spcBef>
                <a:spcPts val="0"/>
              </a:spcBef>
              <a:spcAft>
                <a:spcPts val="0"/>
              </a:spcAft>
              <a:buNone/>
              <a:defRPr sz="1900" b="1">
                <a:solidFill>
                  <a:schemeClr val="dk1"/>
                </a:solidFill>
              </a:defRPr>
            </a:lvl5pPr>
            <a:lvl6pPr lvl="5" rtl="0">
              <a:lnSpc>
                <a:spcPct val="100000"/>
              </a:lnSpc>
              <a:spcBef>
                <a:spcPts val="0"/>
              </a:spcBef>
              <a:spcAft>
                <a:spcPts val="0"/>
              </a:spcAft>
              <a:buNone/>
              <a:defRPr sz="1900" b="1">
                <a:solidFill>
                  <a:schemeClr val="dk1"/>
                </a:solidFill>
              </a:defRPr>
            </a:lvl6pPr>
            <a:lvl7pPr lvl="6" rtl="0">
              <a:lnSpc>
                <a:spcPct val="100000"/>
              </a:lnSpc>
              <a:spcBef>
                <a:spcPts val="0"/>
              </a:spcBef>
              <a:spcAft>
                <a:spcPts val="0"/>
              </a:spcAft>
              <a:buNone/>
              <a:defRPr sz="1900" b="1">
                <a:solidFill>
                  <a:schemeClr val="dk1"/>
                </a:solidFill>
              </a:defRPr>
            </a:lvl7pPr>
            <a:lvl8pPr lvl="7" rtl="0">
              <a:lnSpc>
                <a:spcPct val="100000"/>
              </a:lnSpc>
              <a:spcBef>
                <a:spcPts val="0"/>
              </a:spcBef>
              <a:spcAft>
                <a:spcPts val="0"/>
              </a:spcAft>
              <a:buNone/>
              <a:defRPr sz="1900" b="1">
                <a:solidFill>
                  <a:schemeClr val="dk1"/>
                </a:solidFill>
              </a:defRPr>
            </a:lvl8pPr>
            <a:lvl9pPr lvl="8" rtl="0">
              <a:lnSpc>
                <a:spcPct val="100000"/>
              </a:lnSpc>
              <a:spcBef>
                <a:spcPts val="0"/>
              </a:spcBef>
              <a:spcAft>
                <a:spcPts val="0"/>
              </a:spcAft>
              <a:buNone/>
              <a:defRPr sz="1900" b="1">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3740500" y="1865638"/>
            <a:ext cx="5473200" cy="113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2;p3"/>
          <p:cNvCxnSpPr/>
          <p:nvPr/>
        </p:nvCxnSpPr>
        <p:spPr>
          <a:xfrm>
            <a:off x="9042625" y="1877800"/>
            <a:ext cx="2400" cy="1112100"/>
          </a:xfrm>
          <a:prstGeom prst="straightConnector1">
            <a:avLst/>
          </a:prstGeom>
          <a:noFill/>
          <a:ln w="19050" cap="flat" cmpd="sng">
            <a:solidFill>
              <a:schemeClr val="lt1"/>
            </a:solidFill>
            <a:prstDash val="solid"/>
            <a:round/>
            <a:headEnd type="none" w="med" len="med"/>
            <a:tailEnd type="none" w="med" len="med"/>
          </a:ln>
        </p:spPr>
      </p:cxnSp>
      <p:sp>
        <p:nvSpPr>
          <p:cNvPr id="23" name="Google Shape;23;p3"/>
          <p:cNvSpPr txBox="1">
            <a:spLocks noGrp="1"/>
          </p:cNvSpPr>
          <p:nvPr>
            <p:ph type="title" hasCustomPrompt="1"/>
          </p:nvPr>
        </p:nvSpPr>
        <p:spPr>
          <a:xfrm>
            <a:off x="2052200" y="2001425"/>
            <a:ext cx="1663200" cy="93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 name="Google Shape;24;p3"/>
          <p:cNvSpPr txBox="1">
            <a:spLocks noGrp="1"/>
          </p:cNvSpPr>
          <p:nvPr>
            <p:ph type="title" idx="2"/>
          </p:nvPr>
        </p:nvSpPr>
        <p:spPr>
          <a:xfrm>
            <a:off x="4454300" y="1753298"/>
            <a:ext cx="4321500" cy="123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Font typeface="Overpass"/>
              <a:buNone/>
              <a:defRPr sz="9600" b="1">
                <a:solidFill>
                  <a:schemeClr val="lt1"/>
                </a:solidFill>
              </a:defRPr>
            </a:lvl1pPr>
            <a:lvl2pPr lvl="1"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2pPr>
            <a:lvl3pPr lvl="2"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3pPr>
            <a:lvl4pPr lvl="3"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4pPr>
            <a:lvl5pPr lvl="4"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5pPr>
            <a:lvl6pPr lvl="5"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6pPr>
            <a:lvl7pPr lvl="6"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7pPr>
            <a:lvl8pPr lvl="7"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8pPr>
            <a:lvl9pPr lvl="8" rtl="0">
              <a:spcBef>
                <a:spcPts val="0"/>
              </a:spcBef>
              <a:spcAft>
                <a:spcPts val="0"/>
              </a:spcAft>
              <a:buClr>
                <a:schemeClr val="lt1"/>
              </a:buClr>
              <a:buSzPts val="2800"/>
              <a:buFont typeface="Overpass"/>
              <a:buNone/>
              <a:defRPr>
                <a:solidFill>
                  <a:schemeClr val="lt1"/>
                </a:solidFill>
                <a:latin typeface="Overpass"/>
                <a:ea typeface="Overpass"/>
                <a:cs typeface="Overpass"/>
                <a:sym typeface="Overpass"/>
              </a:defRPr>
            </a:lvl9pPr>
          </a:lstStyle>
          <a:p>
            <a:endParaRPr/>
          </a:p>
        </p:txBody>
      </p:sp>
      <p:sp>
        <p:nvSpPr>
          <p:cNvPr id="25" name="Google Shape;25;p3"/>
          <p:cNvSpPr txBox="1">
            <a:spLocks noGrp="1"/>
          </p:cNvSpPr>
          <p:nvPr>
            <p:ph type="subTitle" idx="1"/>
          </p:nvPr>
        </p:nvSpPr>
        <p:spPr>
          <a:xfrm>
            <a:off x="4468205" y="3131645"/>
            <a:ext cx="3834000" cy="63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6"/>
        <p:cNvGrpSpPr/>
        <p:nvPr/>
      </p:nvGrpSpPr>
      <p:grpSpPr>
        <a:xfrm>
          <a:off x="0" y="0"/>
          <a:ext cx="0" cy="0"/>
          <a:chOff x="0" y="0"/>
          <a:chExt cx="0" cy="0"/>
        </a:xfrm>
      </p:grpSpPr>
      <p:sp>
        <p:nvSpPr>
          <p:cNvPr id="137" name="Google Shape;137;p21"/>
          <p:cNvSpPr/>
          <p:nvPr/>
        </p:nvSpPr>
        <p:spPr>
          <a:xfrm>
            <a:off x="3180600" y="-56625"/>
            <a:ext cx="2782800" cy="525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txBox="1">
            <a:spLocks noGrp="1"/>
          </p:cNvSpPr>
          <p:nvPr>
            <p:ph type="title"/>
          </p:nvPr>
        </p:nvSpPr>
        <p:spPr>
          <a:xfrm>
            <a:off x="3180600" y="294790"/>
            <a:ext cx="2782800" cy="155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0" name="Google Shape;140;p21"/>
          <p:cNvSpPr txBox="1">
            <a:spLocks noGrp="1"/>
          </p:cNvSpPr>
          <p:nvPr>
            <p:ph type="subTitle" idx="1"/>
          </p:nvPr>
        </p:nvSpPr>
        <p:spPr>
          <a:xfrm>
            <a:off x="945404" y="2847226"/>
            <a:ext cx="1837800" cy="30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r" rtl="0">
              <a:lnSpc>
                <a:spcPct val="100000"/>
              </a:lnSpc>
              <a:spcBef>
                <a:spcPts val="0"/>
              </a:spcBef>
              <a:spcAft>
                <a:spcPts val="0"/>
              </a:spcAft>
              <a:buNone/>
              <a:defRPr sz="2200" b="1">
                <a:solidFill>
                  <a:schemeClr val="dk1"/>
                </a:solidFill>
                <a:latin typeface="Bebas Neue"/>
                <a:ea typeface="Bebas Neue"/>
                <a:cs typeface="Bebas Neue"/>
                <a:sym typeface="Bebas Neue"/>
              </a:defRPr>
            </a:lvl2pPr>
            <a:lvl3pPr lvl="2" algn="r" rtl="0">
              <a:lnSpc>
                <a:spcPct val="100000"/>
              </a:lnSpc>
              <a:spcBef>
                <a:spcPts val="0"/>
              </a:spcBef>
              <a:spcAft>
                <a:spcPts val="0"/>
              </a:spcAft>
              <a:buNone/>
              <a:defRPr sz="2200" b="1">
                <a:solidFill>
                  <a:schemeClr val="dk1"/>
                </a:solidFill>
                <a:latin typeface="Bebas Neue"/>
                <a:ea typeface="Bebas Neue"/>
                <a:cs typeface="Bebas Neue"/>
                <a:sym typeface="Bebas Neue"/>
              </a:defRPr>
            </a:lvl3pPr>
            <a:lvl4pPr lvl="3" algn="r" rtl="0">
              <a:lnSpc>
                <a:spcPct val="100000"/>
              </a:lnSpc>
              <a:spcBef>
                <a:spcPts val="0"/>
              </a:spcBef>
              <a:spcAft>
                <a:spcPts val="0"/>
              </a:spcAft>
              <a:buNone/>
              <a:defRPr sz="2200" b="1">
                <a:solidFill>
                  <a:schemeClr val="dk1"/>
                </a:solidFill>
                <a:latin typeface="Bebas Neue"/>
                <a:ea typeface="Bebas Neue"/>
                <a:cs typeface="Bebas Neue"/>
                <a:sym typeface="Bebas Neue"/>
              </a:defRPr>
            </a:lvl4pPr>
            <a:lvl5pPr lvl="4" algn="r" rtl="0">
              <a:lnSpc>
                <a:spcPct val="100000"/>
              </a:lnSpc>
              <a:spcBef>
                <a:spcPts val="0"/>
              </a:spcBef>
              <a:spcAft>
                <a:spcPts val="0"/>
              </a:spcAft>
              <a:buNone/>
              <a:defRPr sz="2200" b="1">
                <a:solidFill>
                  <a:schemeClr val="dk1"/>
                </a:solidFill>
                <a:latin typeface="Bebas Neue"/>
                <a:ea typeface="Bebas Neue"/>
                <a:cs typeface="Bebas Neue"/>
                <a:sym typeface="Bebas Neue"/>
              </a:defRPr>
            </a:lvl5pPr>
            <a:lvl6pPr lvl="5" algn="r" rtl="0">
              <a:lnSpc>
                <a:spcPct val="100000"/>
              </a:lnSpc>
              <a:spcBef>
                <a:spcPts val="0"/>
              </a:spcBef>
              <a:spcAft>
                <a:spcPts val="0"/>
              </a:spcAft>
              <a:buNone/>
              <a:defRPr sz="2200" b="1">
                <a:solidFill>
                  <a:schemeClr val="dk1"/>
                </a:solidFill>
                <a:latin typeface="Bebas Neue"/>
                <a:ea typeface="Bebas Neue"/>
                <a:cs typeface="Bebas Neue"/>
                <a:sym typeface="Bebas Neue"/>
              </a:defRPr>
            </a:lvl6pPr>
            <a:lvl7pPr lvl="6" algn="r" rtl="0">
              <a:lnSpc>
                <a:spcPct val="100000"/>
              </a:lnSpc>
              <a:spcBef>
                <a:spcPts val="0"/>
              </a:spcBef>
              <a:spcAft>
                <a:spcPts val="0"/>
              </a:spcAft>
              <a:buNone/>
              <a:defRPr sz="2200" b="1">
                <a:solidFill>
                  <a:schemeClr val="dk1"/>
                </a:solidFill>
                <a:latin typeface="Bebas Neue"/>
                <a:ea typeface="Bebas Neue"/>
                <a:cs typeface="Bebas Neue"/>
                <a:sym typeface="Bebas Neue"/>
              </a:defRPr>
            </a:lvl7pPr>
            <a:lvl8pPr lvl="7" algn="r" rtl="0">
              <a:lnSpc>
                <a:spcPct val="100000"/>
              </a:lnSpc>
              <a:spcBef>
                <a:spcPts val="0"/>
              </a:spcBef>
              <a:spcAft>
                <a:spcPts val="0"/>
              </a:spcAft>
              <a:buNone/>
              <a:defRPr sz="2200" b="1">
                <a:solidFill>
                  <a:schemeClr val="dk1"/>
                </a:solidFill>
                <a:latin typeface="Bebas Neue"/>
                <a:ea typeface="Bebas Neue"/>
                <a:cs typeface="Bebas Neue"/>
                <a:sym typeface="Bebas Neue"/>
              </a:defRPr>
            </a:lvl8pPr>
            <a:lvl9pPr lvl="8" algn="r" rtl="0">
              <a:lnSpc>
                <a:spcPct val="100000"/>
              </a:lnSpc>
              <a:spcBef>
                <a:spcPts val="0"/>
              </a:spcBef>
              <a:spcAft>
                <a:spcPts val="0"/>
              </a:spcAft>
              <a:buNone/>
              <a:defRPr sz="2200" b="1">
                <a:solidFill>
                  <a:schemeClr val="dk1"/>
                </a:solidFill>
                <a:latin typeface="Bebas Neue"/>
                <a:ea typeface="Bebas Neue"/>
                <a:cs typeface="Bebas Neue"/>
                <a:sym typeface="Bebas Neue"/>
              </a:defRPr>
            </a:lvl9pPr>
          </a:lstStyle>
          <a:p>
            <a:endParaRPr/>
          </a:p>
        </p:txBody>
      </p:sp>
      <p:sp>
        <p:nvSpPr>
          <p:cNvPr id="141" name="Google Shape;141;p21"/>
          <p:cNvSpPr txBox="1">
            <a:spLocks noGrp="1"/>
          </p:cNvSpPr>
          <p:nvPr>
            <p:ph type="subTitle" idx="2"/>
          </p:nvPr>
        </p:nvSpPr>
        <p:spPr>
          <a:xfrm>
            <a:off x="698504" y="3158786"/>
            <a:ext cx="2084700" cy="1115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2pPr>
            <a:lvl3pPr lvl="2"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3pPr>
            <a:lvl4pPr lvl="3"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4pPr>
            <a:lvl5pPr lvl="4"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5pPr>
            <a:lvl6pPr lvl="5"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6pPr>
            <a:lvl7pPr lvl="6"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7pPr>
            <a:lvl8pPr lvl="7"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8pPr>
            <a:lvl9pPr lvl="8"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9pPr>
          </a:lstStyle>
          <a:p>
            <a:endParaRPr/>
          </a:p>
        </p:txBody>
      </p:sp>
      <p:sp>
        <p:nvSpPr>
          <p:cNvPr id="142" name="Google Shape;142;p21"/>
          <p:cNvSpPr txBox="1">
            <a:spLocks noGrp="1"/>
          </p:cNvSpPr>
          <p:nvPr>
            <p:ph type="subTitle" idx="3"/>
          </p:nvPr>
        </p:nvSpPr>
        <p:spPr>
          <a:xfrm>
            <a:off x="6315342" y="2847219"/>
            <a:ext cx="19200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b="1">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b="1">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b="1">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b="1">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b="1">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b="1">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b="1">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b="1">
                <a:solidFill>
                  <a:schemeClr val="dk1"/>
                </a:solidFill>
                <a:latin typeface="Bebas Neue"/>
                <a:ea typeface="Bebas Neue"/>
                <a:cs typeface="Bebas Neue"/>
                <a:sym typeface="Bebas Neue"/>
              </a:defRPr>
            </a:lvl9pPr>
          </a:lstStyle>
          <a:p>
            <a:endParaRPr/>
          </a:p>
        </p:txBody>
      </p:sp>
      <p:sp>
        <p:nvSpPr>
          <p:cNvPr id="143" name="Google Shape;143;p21"/>
          <p:cNvSpPr txBox="1">
            <a:spLocks noGrp="1"/>
          </p:cNvSpPr>
          <p:nvPr>
            <p:ph type="subTitle" idx="4"/>
          </p:nvPr>
        </p:nvSpPr>
        <p:spPr>
          <a:xfrm>
            <a:off x="6315342" y="3150291"/>
            <a:ext cx="2082300" cy="111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144"/>
        <p:cNvGrpSpPr/>
        <p:nvPr/>
      </p:nvGrpSpPr>
      <p:grpSpPr>
        <a:xfrm>
          <a:off x="0" y="0"/>
          <a:ext cx="0" cy="0"/>
          <a:chOff x="0" y="0"/>
          <a:chExt cx="0" cy="0"/>
        </a:xfrm>
      </p:grpSpPr>
      <p:sp>
        <p:nvSpPr>
          <p:cNvPr id="145" name="Google Shape;145;p22"/>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txBox="1">
            <a:spLocks noGrp="1"/>
          </p:cNvSpPr>
          <p:nvPr>
            <p:ph type="subTitle" idx="1"/>
          </p:nvPr>
        </p:nvSpPr>
        <p:spPr>
          <a:xfrm>
            <a:off x="625300" y="1217725"/>
            <a:ext cx="3892200" cy="3390900"/>
          </a:xfrm>
          <a:prstGeom prst="rect">
            <a:avLst/>
          </a:prstGeom>
        </p:spPr>
        <p:txBody>
          <a:bodyPr spcFirstLastPara="1" wrap="square" lIns="91425" tIns="91425" rIns="91425" bIns="91425" anchor="ctr" anchorCtr="0">
            <a:noAutofit/>
          </a:bodyPr>
          <a:lstStyle>
            <a:lvl1pPr marR="50800" lvl="0" rtl="0">
              <a:lnSpc>
                <a:spcPct val="100000"/>
              </a:lnSpc>
              <a:spcBef>
                <a:spcPts val="0"/>
              </a:spcBef>
              <a:spcAft>
                <a:spcPts val="0"/>
              </a:spcAft>
              <a:buNone/>
              <a:defRPr sz="1200"/>
            </a:lvl1pPr>
            <a:lvl2pPr marR="50800" lvl="1" rtl="0">
              <a:lnSpc>
                <a:spcPct val="100000"/>
              </a:lnSpc>
              <a:spcBef>
                <a:spcPts val="0"/>
              </a:spcBef>
              <a:spcAft>
                <a:spcPts val="0"/>
              </a:spcAft>
              <a:buNone/>
              <a:defRPr sz="1200"/>
            </a:lvl2pPr>
            <a:lvl3pPr marR="50800" lvl="2" rtl="0">
              <a:lnSpc>
                <a:spcPct val="100000"/>
              </a:lnSpc>
              <a:spcBef>
                <a:spcPts val="0"/>
              </a:spcBef>
              <a:spcAft>
                <a:spcPts val="0"/>
              </a:spcAft>
              <a:buNone/>
              <a:defRPr sz="1200"/>
            </a:lvl3pPr>
            <a:lvl4pPr marR="50800" lvl="3" rtl="0">
              <a:lnSpc>
                <a:spcPct val="100000"/>
              </a:lnSpc>
              <a:spcBef>
                <a:spcPts val="0"/>
              </a:spcBef>
              <a:spcAft>
                <a:spcPts val="0"/>
              </a:spcAft>
              <a:buNone/>
              <a:defRPr sz="1200"/>
            </a:lvl4pPr>
            <a:lvl5pPr marR="50800" lvl="4" rtl="0">
              <a:lnSpc>
                <a:spcPct val="100000"/>
              </a:lnSpc>
              <a:spcBef>
                <a:spcPts val="0"/>
              </a:spcBef>
              <a:spcAft>
                <a:spcPts val="0"/>
              </a:spcAft>
              <a:buNone/>
              <a:defRPr sz="1200"/>
            </a:lvl5pPr>
            <a:lvl6pPr marR="50800" lvl="5" rtl="0">
              <a:lnSpc>
                <a:spcPct val="100000"/>
              </a:lnSpc>
              <a:spcBef>
                <a:spcPts val="0"/>
              </a:spcBef>
              <a:spcAft>
                <a:spcPts val="0"/>
              </a:spcAft>
              <a:buNone/>
              <a:defRPr sz="1200"/>
            </a:lvl6pPr>
            <a:lvl7pPr marR="50800" lvl="6" rtl="0">
              <a:lnSpc>
                <a:spcPct val="100000"/>
              </a:lnSpc>
              <a:spcBef>
                <a:spcPts val="0"/>
              </a:spcBef>
              <a:spcAft>
                <a:spcPts val="0"/>
              </a:spcAft>
              <a:buNone/>
              <a:defRPr sz="1200"/>
            </a:lvl7pPr>
            <a:lvl8pPr marR="50800" lvl="7" rtl="0">
              <a:lnSpc>
                <a:spcPct val="100000"/>
              </a:lnSpc>
              <a:spcBef>
                <a:spcPts val="0"/>
              </a:spcBef>
              <a:spcAft>
                <a:spcPts val="0"/>
              </a:spcAft>
              <a:buNone/>
              <a:defRPr sz="1200"/>
            </a:lvl8pPr>
            <a:lvl9pPr marR="50800" lvl="8" rtl="0">
              <a:lnSpc>
                <a:spcPct val="100000"/>
              </a:lnSpc>
              <a:spcBef>
                <a:spcPts val="0"/>
              </a:spcBef>
              <a:spcAft>
                <a:spcPts val="0"/>
              </a:spcAft>
              <a:buNone/>
              <a:defRPr sz="1200"/>
            </a:lvl9pPr>
          </a:lstStyle>
          <a:p>
            <a:endParaRPr/>
          </a:p>
        </p:txBody>
      </p:sp>
      <p:sp>
        <p:nvSpPr>
          <p:cNvPr id="147" name="Google Shape;147;p22"/>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8" name="Google Shape;148;p22"/>
          <p:cNvSpPr txBox="1">
            <a:spLocks noGrp="1"/>
          </p:cNvSpPr>
          <p:nvPr>
            <p:ph type="subTitle" idx="2"/>
          </p:nvPr>
        </p:nvSpPr>
        <p:spPr>
          <a:xfrm>
            <a:off x="4571998" y="1217725"/>
            <a:ext cx="3804300" cy="3390900"/>
          </a:xfrm>
          <a:prstGeom prst="rect">
            <a:avLst/>
          </a:prstGeom>
        </p:spPr>
        <p:txBody>
          <a:bodyPr spcFirstLastPara="1" wrap="square" lIns="91425" tIns="91425" rIns="91425" bIns="91425" anchor="ctr" anchorCtr="0">
            <a:noAutofit/>
          </a:bodyPr>
          <a:lstStyle>
            <a:lvl1pPr marR="50800" lvl="0" rtl="0">
              <a:lnSpc>
                <a:spcPct val="100000"/>
              </a:lnSpc>
              <a:spcBef>
                <a:spcPts val="0"/>
              </a:spcBef>
              <a:spcAft>
                <a:spcPts val="0"/>
              </a:spcAft>
              <a:buNone/>
              <a:defRPr sz="1200"/>
            </a:lvl1pPr>
            <a:lvl2pPr marR="50800" lvl="1" rtl="0">
              <a:lnSpc>
                <a:spcPct val="100000"/>
              </a:lnSpc>
              <a:spcBef>
                <a:spcPts val="0"/>
              </a:spcBef>
              <a:spcAft>
                <a:spcPts val="0"/>
              </a:spcAft>
              <a:buNone/>
              <a:defRPr sz="1200"/>
            </a:lvl2pPr>
            <a:lvl3pPr marR="50800" lvl="2" rtl="0">
              <a:lnSpc>
                <a:spcPct val="100000"/>
              </a:lnSpc>
              <a:spcBef>
                <a:spcPts val="0"/>
              </a:spcBef>
              <a:spcAft>
                <a:spcPts val="0"/>
              </a:spcAft>
              <a:buNone/>
              <a:defRPr sz="1200"/>
            </a:lvl3pPr>
            <a:lvl4pPr marR="50800" lvl="3" rtl="0">
              <a:lnSpc>
                <a:spcPct val="100000"/>
              </a:lnSpc>
              <a:spcBef>
                <a:spcPts val="0"/>
              </a:spcBef>
              <a:spcAft>
                <a:spcPts val="0"/>
              </a:spcAft>
              <a:buNone/>
              <a:defRPr sz="1200"/>
            </a:lvl4pPr>
            <a:lvl5pPr marR="50800" lvl="4" rtl="0">
              <a:lnSpc>
                <a:spcPct val="100000"/>
              </a:lnSpc>
              <a:spcBef>
                <a:spcPts val="0"/>
              </a:spcBef>
              <a:spcAft>
                <a:spcPts val="0"/>
              </a:spcAft>
              <a:buNone/>
              <a:defRPr sz="1200"/>
            </a:lvl5pPr>
            <a:lvl6pPr marR="50800" lvl="5" rtl="0">
              <a:lnSpc>
                <a:spcPct val="100000"/>
              </a:lnSpc>
              <a:spcBef>
                <a:spcPts val="0"/>
              </a:spcBef>
              <a:spcAft>
                <a:spcPts val="0"/>
              </a:spcAft>
              <a:buNone/>
              <a:defRPr sz="1200"/>
            </a:lvl6pPr>
            <a:lvl7pPr marR="50800" lvl="6" rtl="0">
              <a:lnSpc>
                <a:spcPct val="100000"/>
              </a:lnSpc>
              <a:spcBef>
                <a:spcPts val="0"/>
              </a:spcBef>
              <a:spcAft>
                <a:spcPts val="0"/>
              </a:spcAft>
              <a:buNone/>
              <a:defRPr sz="1200"/>
            </a:lvl7pPr>
            <a:lvl8pPr marR="50800" lvl="7" rtl="0">
              <a:lnSpc>
                <a:spcPct val="100000"/>
              </a:lnSpc>
              <a:spcBef>
                <a:spcPts val="0"/>
              </a:spcBef>
              <a:spcAft>
                <a:spcPts val="0"/>
              </a:spcAft>
              <a:buNone/>
              <a:defRPr sz="1200"/>
            </a:lvl8pPr>
            <a:lvl9pPr marR="50800" lvl="8" rtl="0">
              <a:lnSpc>
                <a:spcPct val="100000"/>
              </a:lnSpc>
              <a:spcBef>
                <a:spcPts val="0"/>
              </a:spcBef>
              <a:spcAft>
                <a:spcPts val="0"/>
              </a:spcAft>
              <a:buNone/>
              <a:defRPr sz="12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TITLE_ONLY_5">
    <p:spTree>
      <p:nvGrpSpPr>
        <p:cNvPr id="1" name="Shape 149"/>
        <p:cNvGrpSpPr/>
        <p:nvPr/>
      </p:nvGrpSpPr>
      <p:grpSpPr>
        <a:xfrm>
          <a:off x="0" y="0"/>
          <a:ext cx="0" cy="0"/>
          <a:chOff x="0" y="0"/>
          <a:chExt cx="0" cy="0"/>
        </a:xfrm>
      </p:grpSpPr>
      <p:sp>
        <p:nvSpPr>
          <p:cNvPr id="150" name="Google Shape;150;p23"/>
          <p:cNvSpPr txBox="1">
            <a:spLocks noGrp="1"/>
          </p:cNvSpPr>
          <p:nvPr>
            <p:ph type="title"/>
          </p:nvPr>
        </p:nvSpPr>
        <p:spPr>
          <a:xfrm>
            <a:off x="699000" y="428125"/>
            <a:ext cx="7746000" cy="63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1" name="Google Shape;151;p2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TITLE_ONLY_5_2">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699000" y="428125"/>
            <a:ext cx="7746000" cy="6321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4" name="Google Shape;154;p2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5">
  <p:cSld name="TITLE_ONLY_5_1">
    <p:bg>
      <p:bgPr>
        <a:solidFill>
          <a:schemeClr val="dk1"/>
        </a:solidFill>
        <a:effectLst/>
      </p:bgPr>
    </p:bg>
    <p:spTree>
      <p:nvGrpSpPr>
        <p:cNvPr id="1" name="Shape 155"/>
        <p:cNvGrpSpPr/>
        <p:nvPr/>
      </p:nvGrpSpPr>
      <p:grpSpPr>
        <a:xfrm>
          <a:off x="0" y="0"/>
          <a:ext cx="0" cy="0"/>
          <a:chOff x="0" y="0"/>
          <a:chExt cx="0" cy="0"/>
        </a:xfrm>
      </p:grpSpPr>
      <p:sp>
        <p:nvSpPr>
          <p:cNvPr id="156" name="Google Shape;156;p25"/>
          <p:cNvSpPr txBox="1">
            <a:spLocks noGrp="1"/>
          </p:cNvSpPr>
          <p:nvPr>
            <p:ph type="title"/>
          </p:nvPr>
        </p:nvSpPr>
        <p:spPr>
          <a:xfrm>
            <a:off x="699000" y="744746"/>
            <a:ext cx="2115000" cy="6321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7" name="Google Shape;157;p25"/>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TITLE_ONLY_3">
    <p:spTree>
      <p:nvGrpSpPr>
        <p:cNvPr id="1" name="Shape 158"/>
        <p:cNvGrpSpPr/>
        <p:nvPr/>
      </p:nvGrpSpPr>
      <p:grpSpPr>
        <a:xfrm>
          <a:off x="0" y="0"/>
          <a:ext cx="0" cy="0"/>
          <a:chOff x="0" y="0"/>
          <a:chExt cx="0" cy="0"/>
        </a:xfrm>
      </p:grpSpPr>
      <p:sp>
        <p:nvSpPr>
          <p:cNvPr id="159" name="Google Shape;159;p26"/>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3167950"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1" name="Google Shape;161;p26"/>
          <p:cNvSpPr txBox="1">
            <a:spLocks noGrp="1"/>
          </p:cNvSpPr>
          <p:nvPr>
            <p:ph type="title"/>
          </p:nvPr>
        </p:nvSpPr>
        <p:spPr>
          <a:xfrm>
            <a:off x="540600" y="1898400"/>
            <a:ext cx="2169300" cy="13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2" name="Google Shape;162;p26"/>
          <p:cNvSpPr txBox="1">
            <a:spLocks noGrp="1"/>
          </p:cNvSpPr>
          <p:nvPr>
            <p:ph type="subTitle" idx="1"/>
          </p:nvPr>
        </p:nvSpPr>
        <p:spPr>
          <a:xfrm>
            <a:off x="4367289" y="2334485"/>
            <a:ext cx="8778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b="1">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b="1">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b="1">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b="1">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b="1">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b="1">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b="1">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b="1">
                <a:solidFill>
                  <a:schemeClr val="lt1"/>
                </a:solidFill>
                <a:latin typeface="Bebas Neue"/>
                <a:ea typeface="Bebas Neue"/>
                <a:cs typeface="Bebas Neue"/>
                <a:sym typeface="Bebas Neue"/>
              </a:defRPr>
            </a:lvl9pPr>
          </a:lstStyle>
          <a:p>
            <a:endParaRPr/>
          </a:p>
        </p:txBody>
      </p:sp>
      <p:sp>
        <p:nvSpPr>
          <p:cNvPr id="163" name="Google Shape;163;p26"/>
          <p:cNvSpPr txBox="1">
            <a:spLocks noGrp="1"/>
          </p:cNvSpPr>
          <p:nvPr>
            <p:ph type="subTitle" idx="2"/>
          </p:nvPr>
        </p:nvSpPr>
        <p:spPr>
          <a:xfrm>
            <a:off x="3868989" y="2707169"/>
            <a:ext cx="18744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1"/>
                </a:solidFill>
              </a:defRPr>
            </a:lvl1pPr>
            <a:lvl2pPr lvl="1" algn="ctr" rtl="0">
              <a:lnSpc>
                <a:spcPct val="100000"/>
              </a:lnSpc>
              <a:spcBef>
                <a:spcPts val="0"/>
              </a:spcBef>
              <a:spcAft>
                <a:spcPts val="0"/>
              </a:spcAft>
              <a:buNone/>
              <a:defRPr sz="1500">
                <a:solidFill>
                  <a:schemeClr val="lt1"/>
                </a:solidFill>
              </a:defRPr>
            </a:lvl2pPr>
            <a:lvl3pPr lvl="2" algn="ctr" rtl="0">
              <a:lnSpc>
                <a:spcPct val="100000"/>
              </a:lnSpc>
              <a:spcBef>
                <a:spcPts val="0"/>
              </a:spcBef>
              <a:spcAft>
                <a:spcPts val="0"/>
              </a:spcAft>
              <a:buNone/>
              <a:defRPr sz="1500">
                <a:solidFill>
                  <a:schemeClr val="lt1"/>
                </a:solidFill>
              </a:defRPr>
            </a:lvl3pPr>
            <a:lvl4pPr lvl="3" algn="ctr" rtl="0">
              <a:lnSpc>
                <a:spcPct val="100000"/>
              </a:lnSpc>
              <a:spcBef>
                <a:spcPts val="0"/>
              </a:spcBef>
              <a:spcAft>
                <a:spcPts val="0"/>
              </a:spcAft>
              <a:buNone/>
              <a:defRPr sz="1500">
                <a:solidFill>
                  <a:schemeClr val="lt1"/>
                </a:solidFill>
              </a:defRPr>
            </a:lvl4pPr>
            <a:lvl5pPr lvl="4" algn="ctr" rtl="0">
              <a:lnSpc>
                <a:spcPct val="100000"/>
              </a:lnSpc>
              <a:spcBef>
                <a:spcPts val="0"/>
              </a:spcBef>
              <a:spcAft>
                <a:spcPts val="0"/>
              </a:spcAft>
              <a:buNone/>
              <a:defRPr sz="1500">
                <a:solidFill>
                  <a:schemeClr val="lt1"/>
                </a:solidFill>
              </a:defRPr>
            </a:lvl5pPr>
            <a:lvl6pPr lvl="5" algn="ctr" rtl="0">
              <a:lnSpc>
                <a:spcPct val="100000"/>
              </a:lnSpc>
              <a:spcBef>
                <a:spcPts val="0"/>
              </a:spcBef>
              <a:spcAft>
                <a:spcPts val="0"/>
              </a:spcAft>
              <a:buNone/>
              <a:defRPr sz="1500">
                <a:solidFill>
                  <a:schemeClr val="lt1"/>
                </a:solidFill>
              </a:defRPr>
            </a:lvl6pPr>
            <a:lvl7pPr lvl="6" algn="ctr" rtl="0">
              <a:lnSpc>
                <a:spcPct val="100000"/>
              </a:lnSpc>
              <a:spcBef>
                <a:spcPts val="0"/>
              </a:spcBef>
              <a:spcAft>
                <a:spcPts val="0"/>
              </a:spcAft>
              <a:buNone/>
              <a:defRPr sz="1500">
                <a:solidFill>
                  <a:schemeClr val="lt1"/>
                </a:solidFill>
              </a:defRPr>
            </a:lvl7pPr>
            <a:lvl8pPr lvl="7" algn="ctr" rtl="0">
              <a:lnSpc>
                <a:spcPct val="100000"/>
              </a:lnSpc>
              <a:spcBef>
                <a:spcPts val="0"/>
              </a:spcBef>
              <a:spcAft>
                <a:spcPts val="0"/>
              </a:spcAft>
              <a:buNone/>
              <a:defRPr sz="1500">
                <a:solidFill>
                  <a:schemeClr val="lt1"/>
                </a:solidFill>
              </a:defRPr>
            </a:lvl8pPr>
            <a:lvl9pPr lvl="8" algn="ctr" rtl="0">
              <a:lnSpc>
                <a:spcPct val="100000"/>
              </a:lnSpc>
              <a:spcBef>
                <a:spcPts val="0"/>
              </a:spcBef>
              <a:spcAft>
                <a:spcPts val="0"/>
              </a:spcAft>
              <a:buNone/>
              <a:defRPr sz="1500">
                <a:solidFill>
                  <a:schemeClr val="lt1"/>
                </a:solidFill>
              </a:defRPr>
            </a:lvl9pPr>
          </a:lstStyle>
          <a:p>
            <a:endParaRPr/>
          </a:p>
        </p:txBody>
      </p:sp>
      <p:sp>
        <p:nvSpPr>
          <p:cNvPr id="164" name="Google Shape;164;p26"/>
          <p:cNvSpPr txBox="1">
            <a:spLocks noGrp="1"/>
          </p:cNvSpPr>
          <p:nvPr>
            <p:ph type="subTitle" idx="3"/>
          </p:nvPr>
        </p:nvSpPr>
        <p:spPr>
          <a:xfrm>
            <a:off x="6574025" y="2334485"/>
            <a:ext cx="8778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165" name="Google Shape;165;p26"/>
          <p:cNvSpPr txBox="1">
            <a:spLocks noGrp="1"/>
          </p:cNvSpPr>
          <p:nvPr>
            <p:ph type="subTitle" idx="4"/>
          </p:nvPr>
        </p:nvSpPr>
        <p:spPr>
          <a:xfrm>
            <a:off x="6075725" y="2707169"/>
            <a:ext cx="18744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1"/>
                </a:solidFill>
              </a:defRPr>
            </a:lvl1pPr>
            <a:lvl2pPr lvl="1" algn="ctr" rtl="0">
              <a:lnSpc>
                <a:spcPct val="100000"/>
              </a:lnSpc>
              <a:spcBef>
                <a:spcPts val="0"/>
              </a:spcBef>
              <a:spcAft>
                <a:spcPts val="0"/>
              </a:spcAft>
              <a:buNone/>
              <a:defRPr sz="1500">
                <a:solidFill>
                  <a:schemeClr val="lt1"/>
                </a:solidFill>
              </a:defRPr>
            </a:lvl2pPr>
            <a:lvl3pPr lvl="2" algn="ctr" rtl="0">
              <a:lnSpc>
                <a:spcPct val="100000"/>
              </a:lnSpc>
              <a:spcBef>
                <a:spcPts val="0"/>
              </a:spcBef>
              <a:spcAft>
                <a:spcPts val="0"/>
              </a:spcAft>
              <a:buNone/>
              <a:defRPr sz="1500">
                <a:solidFill>
                  <a:schemeClr val="lt1"/>
                </a:solidFill>
              </a:defRPr>
            </a:lvl3pPr>
            <a:lvl4pPr lvl="3" algn="ctr" rtl="0">
              <a:lnSpc>
                <a:spcPct val="100000"/>
              </a:lnSpc>
              <a:spcBef>
                <a:spcPts val="0"/>
              </a:spcBef>
              <a:spcAft>
                <a:spcPts val="0"/>
              </a:spcAft>
              <a:buNone/>
              <a:defRPr sz="1500">
                <a:solidFill>
                  <a:schemeClr val="lt1"/>
                </a:solidFill>
              </a:defRPr>
            </a:lvl4pPr>
            <a:lvl5pPr lvl="4" algn="ctr" rtl="0">
              <a:lnSpc>
                <a:spcPct val="100000"/>
              </a:lnSpc>
              <a:spcBef>
                <a:spcPts val="0"/>
              </a:spcBef>
              <a:spcAft>
                <a:spcPts val="0"/>
              </a:spcAft>
              <a:buNone/>
              <a:defRPr sz="1500">
                <a:solidFill>
                  <a:schemeClr val="lt1"/>
                </a:solidFill>
              </a:defRPr>
            </a:lvl5pPr>
            <a:lvl6pPr lvl="5" algn="ctr" rtl="0">
              <a:lnSpc>
                <a:spcPct val="100000"/>
              </a:lnSpc>
              <a:spcBef>
                <a:spcPts val="0"/>
              </a:spcBef>
              <a:spcAft>
                <a:spcPts val="0"/>
              </a:spcAft>
              <a:buNone/>
              <a:defRPr sz="1500">
                <a:solidFill>
                  <a:schemeClr val="lt1"/>
                </a:solidFill>
              </a:defRPr>
            </a:lvl6pPr>
            <a:lvl7pPr lvl="6" algn="ctr" rtl="0">
              <a:lnSpc>
                <a:spcPct val="100000"/>
              </a:lnSpc>
              <a:spcBef>
                <a:spcPts val="0"/>
              </a:spcBef>
              <a:spcAft>
                <a:spcPts val="0"/>
              </a:spcAft>
              <a:buNone/>
              <a:defRPr sz="1500">
                <a:solidFill>
                  <a:schemeClr val="lt1"/>
                </a:solidFill>
              </a:defRPr>
            </a:lvl7pPr>
            <a:lvl8pPr lvl="7" algn="ctr" rtl="0">
              <a:lnSpc>
                <a:spcPct val="100000"/>
              </a:lnSpc>
              <a:spcBef>
                <a:spcPts val="0"/>
              </a:spcBef>
              <a:spcAft>
                <a:spcPts val="0"/>
              </a:spcAft>
              <a:buNone/>
              <a:defRPr sz="1500">
                <a:solidFill>
                  <a:schemeClr val="lt1"/>
                </a:solidFill>
              </a:defRPr>
            </a:lvl8pPr>
            <a:lvl9pPr lvl="8" algn="ctr" rtl="0">
              <a:lnSpc>
                <a:spcPct val="100000"/>
              </a:lnSpc>
              <a:spcBef>
                <a:spcPts val="0"/>
              </a:spcBef>
              <a:spcAft>
                <a:spcPts val="0"/>
              </a:spcAft>
              <a:buNone/>
              <a:defRPr sz="1500">
                <a:solidFill>
                  <a:schemeClr val="lt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3">
  <p:cSld name="TITLE_ONLY_3_2">
    <p:bg>
      <p:bgPr>
        <a:solidFill>
          <a:schemeClr val="dk1"/>
        </a:solidFill>
        <a:effectLst/>
      </p:bgPr>
    </p:bg>
    <p:spTree>
      <p:nvGrpSpPr>
        <p:cNvPr id="1" name="Shape 166"/>
        <p:cNvGrpSpPr/>
        <p:nvPr/>
      </p:nvGrpSpPr>
      <p:grpSpPr>
        <a:xfrm>
          <a:off x="0" y="0"/>
          <a:ext cx="0" cy="0"/>
          <a:chOff x="0" y="0"/>
          <a:chExt cx="0" cy="0"/>
        </a:xfrm>
      </p:grpSpPr>
      <p:sp>
        <p:nvSpPr>
          <p:cNvPr id="167" name="Google Shape;167;p27"/>
          <p:cNvSpPr/>
          <p:nvPr/>
        </p:nvSpPr>
        <p:spPr>
          <a:xfrm rot="5400000">
            <a:off x="2171625" y="1555375"/>
            <a:ext cx="5160600" cy="203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7"/>
          <p:cNvGrpSpPr/>
          <p:nvPr/>
        </p:nvGrpSpPr>
        <p:grpSpPr>
          <a:xfrm flipH="1">
            <a:off x="3732313" y="101275"/>
            <a:ext cx="5282613" cy="4935100"/>
            <a:chOff x="101561" y="101275"/>
            <a:chExt cx="4473000" cy="4935100"/>
          </a:xfrm>
        </p:grpSpPr>
        <p:cxnSp>
          <p:nvCxnSpPr>
            <p:cNvPr id="169" name="Google Shape;169;p27"/>
            <p:cNvCxnSpPr/>
            <p:nvPr/>
          </p:nvCxnSpPr>
          <p:spPr>
            <a:xfrm rot="10800000">
              <a:off x="103276" y="3441000"/>
              <a:ext cx="0" cy="158760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7"/>
            <p:cNvCxnSpPr/>
            <p:nvPr/>
          </p:nvCxnSpPr>
          <p:spPr>
            <a:xfrm rot="10800000">
              <a:off x="101561" y="5036375"/>
              <a:ext cx="44730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7"/>
            <p:cNvCxnSpPr/>
            <p:nvPr/>
          </p:nvCxnSpPr>
          <p:spPr>
            <a:xfrm rot="10800000">
              <a:off x="101561" y="101275"/>
              <a:ext cx="4473000" cy="0"/>
            </a:xfrm>
            <a:prstGeom prst="straightConnector1">
              <a:avLst/>
            </a:prstGeom>
            <a:noFill/>
            <a:ln w="19050" cap="flat" cmpd="sng">
              <a:solidFill>
                <a:schemeClr val="dk1"/>
              </a:solidFill>
              <a:prstDash val="solid"/>
              <a:round/>
              <a:headEnd type="none" w="med" len="med"/>
              <a:tailEnd type="none" w="med" len="med"/>
            </a:ln>
          </p:spPr>
        </p:cxnSp>
        <p:cxnSp>
          <p:nvCxnSpPr>
            <p:cNvPr id="172" name="Google Shape;172;p27"/>
            <p:cNvCxnSpPr/>
            <p:nvPr/>
          </p:nvCxnSpPr>
          <p:spPr>
            <a:xfrm rot="10800000">
              <a:off x="103284" y="115475"/>
              <a:ext cx="0" cy="1747800"/>
            </a:xfrm>
            <a:prstGeom prst="straightConnector1">
              <a:avLst/>
            </a:prstGeom>
            <a:noFill/>
            <a:ln w="19050" cap="flat" cmpd="sng">
              <a:solidFill>
                <a:schemeClr val="dk1"/>
              </a:solidFill>
              <a:prstDash val="solid"/>
              <a:round/>
              <a:headEnd type="none" w="med" len="med"/>
              <a:tailEnd type="none" w="med" len="med"/>
            </a:ln>
          </p:spPr>
        </p:cxnSp>
      </p:grpSp>
      <p:sp>
        <p:nvSpPr>
          <p:cNvPr id="173" name="Google Shape;173;p27"/>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txBox="1">
            <a:spLocks noGrp="1"/>
          </p:cNvSpPr>
          <p:nvPr>
            <p:ph type="title"/>
          </p:nvPr>
        </p:nvSpPr>
        <p:spPr>
          <a:xfrm>
            <a:off x="713225" y="539500"/>
            <a:ext cx="2169300" cy="13467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5" name="Google Shape;175;p27"/>
          <p:cNvSpPr txBox="1">
            <a:spLocks noGrp="1"/>
          </p:cNvSpPr>
          <p:nvPr>
            <p:ph type="subTitle" idx="1"/>
          </p:nvPr>
        </p:nvSpPr>
        <p:spPr>
          <a:xfrm>
            <a:off x="3814725" y="539500"/>
            <a:ext cx="1874400" cy="27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b="1">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b="1">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b="1">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b="1">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b="1">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b="1">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b="1">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b="1">
                <a:solidFill>
                  <a:schemeClr val="dk1"/>
                </a:solidFill>
                <a:latin typeface="Bebas Neue"/>
                <a:ea typeface="Bebas Neue"/>
                <a:cs typeface="Bebas Neue"/>
                <a:sym typeface="Bebas Neue"/>
              </a:defRPr>
            </a:lvl9pPr>
          </a:lstStyle>
          <a:p>
            <a:endParaRPr/>
          </a:p>
        </p:txBody>
      </p:sp>
      <p:sp>
        <p:nvSpPr>
          <p:cNvPr id="176" name="Google Shape;176;p27"/>
          <p:cNvSpPr txBox="1">
            <a:spLocks noGrp="1"/>
          </p:cNvSpPr>
          <p:nvPr>
            <p:ph type="subTitle" idx="2"/>
          </p:nvPr>
        </p:nvSpPr>
        <p:spPr>
          <a:xfrm>
            <a:off x="3814725" y="912194"/>
            <a:ext cx="1874400" cy="47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9pPr>
          </a:lstStyle>
          <a:p>
            <a:endParaRPr/>
          </a:p>
        </p:txBody>
      </p:sp>
      <p:sp>
        <p:nvSpPr>
          <p:cNvPr id="177" name="Google Shape;177;p27"/>
          <p:cNvSpPr txBox="1">
            <a:spLocks noGrp="1"/>
          </p:cNvSpPr>
          <p:nvPr>
            <p:ph type="subTitle" idx="3"/>
          </p:nvPr>
        </p:nvSpPr>
        <p:spPr>
          <a:xfrm>
            <a:off x="3814725" y="2039536"/>
            <a:ext cx="1874400" cy="27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178" name="Google Shape;178;p27"/>
          <p:cNvSpPr txBox="1">
            <a:spLocks noGrp="1"/>
          </p:cNvSpPr>
          <p:nvPr>
            <p:ph type="subTitle" idx="4"/>
          </p:nvPr>
        </p:nvSpPr>
        <p:spPr>
          <a:xfrm>
            <a:off x="3814725" y="2412230"/>
            <a:ext cx="1874400" cy="47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9pPr>
          </a:lstStyle>
          <a:p>
            <a:endParaRPr/>
          </a:p>
        </p:txBody>
      </p:sp>
      <p:sp>
        <p:nvSpPr>
          <p:cNvPr id="179" name="Google Shape;179;p27"/>
          <p:cNvSpPr txBox="1">
            <a:spLocks noGrp="1"/>
          </p:cNvSpPr>
          <p:nvPr>
            <p:ph type="subTitle" idx="5"/>
          </p:nvPr>
        </p:nvSpPr>
        <p:spPr>
          <a:xfrm>
            <a:off x="3814725" y="3539400"/>
            <a:ext cx="1874400" cy="27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180" name="Google Shape;180;p27"/>
          <p:cNvSpPr txBox="1">
            <a:spLocks noGrp="1"/>
          </p:cNvSpPr>
          <p:nvPr>
            <p:ph type="subTitle" idx="6"/>
          </p:nvPr>
        </p:nvSpPr>
        <p:spPr>
          <a:xfrm>
            <a:off x="3814725" y="3912094"/>
            <a:ext cx="1874400" cy="47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wo columns 4">
  <p:cSld name="TITLE_ONLY_3_1">
    <p:spTree>
      <p:nvGrpSpPr>
        <p:cNvPr id="1" name="Shape 181"/>
        <p:cNvGrpSpPr/>
        <p:nvPr/>
      </p:nvGrpSpPr>
      <p:grpSpPr>
        <a:xfrm>
          <a:off x="0" y="0"/>
          <a:ext cx="0" cy="0"/>
          <a:chOff x="0" y="0"/>
          <a:chExt cx="0" cy="0"/>
        </a:xfrm>
      </p:grpSpPr>
      <p:sp>
        <p:nvSpPr>
          <p:cNvPr id="182" name="Google Shape;182;p28"/>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8"/>
          <p:cNvSpPr/>
          <p:nvPr/>
        </p:nvSpPr>
        <p:spPr>
          <a:xfrm>
            <a:off x="-25974" y="1501134"/>
            <a:ext cx="5967900" cy="2135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4" name="Google Shape;184;p28"/>
          <p:cNvSpPr txBox="1">
            <a:spLocks noGrp="1"/>
          </p:cNvSpPr>
          <p:nvPr>
            <p:ph type="title"/>
          </p:nvPr>
        </p:nvSpPr>
        <p:spPr>
          <a:xfrm>
            <a:off x="6391941" y="1898400"/>
            <a:ext cx="2169300" cy="13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 name="Google Shape;185;p28"/>
          <p:cNvSpPr txBox="1">
            <a:spLocks noGrp="1"/>
          </p:cNvSpPr>
          <p:nvPr>
            <p:ph type="subTitle" idx="1"/>
          </p:nvPr>
        </p:nvSpPr>
        <p:spPr>
          <a:xfrm>
            <a:off x="1433564" y="2334485"/>
            <a:ext cx="8778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b="1">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b="1">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b="1">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b="1">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b="1">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b="1">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b="1">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b="1">
                <a:solidFill>
                  <a:schemeClr val="lt1"/>
                </a:solidFill>
                <a:latin typeface="Bebas Neue"/>
                <a:ea typeface="Bebas Neue"/>
                <a:cs typeface="Bebas Neue"/>
                <a:sym typeface="Bebas Neue"/>
              </a:defRPr>
            </a:lvl9pPr>
          </a:lstStyle>
          <a:p>
            <a:endParaRPr/>
          </a:p>
        </p:txBody>
      </p:sp>
      <p:sp>
        <p:nvSpPr>
          <p:cNvPr id="186" name="Google Shape;186;p28"/>
          <p:cNvSpPr txBox="1">
            <a:spLocks noGrp="1"/>
          </p:cNvSpPr>
          <p:nvPr>
            <p:ph type="subTitle" idx="2"/>
          </p:nvPr>
        </p:nvSpPr>
        <p:spPr>
          <a:xfrm>
            <a:off x="935264" y="2705684"/>
            <a:ext cx="18744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1"/>
                </a:solidFill>
              </a:defRPr>
            </a:lvl1pPr>
            <a:lvl2pPr lvl="1" algn="ctr" rtl="0">
              <a:lnSpc>
                <a:spcPct val="100000"/>
              </a:lnSpc>
              <a:spcBef>
                <a:spcPts val="0"/>
              </a:spcBef>
              <a:spcAft>
                <a:spcPts val="0"/>
              </a:spcAft>
              <a:buNone/>
              <a:defRPr sz="1500">
                <a:solidFill>
                  <a:schemeClr val="lt1"/>
                </a:solidFill>
              </a:defRPr>
            </a:lvl2pPr>
            <a:lvl3pPr lvl="2" algn="ctr" rtl="0">
              <a:lnSpc>
                <a:spcPct val="100000"/>
              </a:lnSpc>
              <a:spcBef>
                <a:spcPts val="0"/>
              </a:spcBef>
              <a:spcAft>
                <a:spcPts val="0"/>
              </a:spcAft>
              <a:buNone/>
              <a:defRPr sz="1500">
                <a:solidFill>
                  <a:schemeClr val="lt1"/>
                </a:solidFill>
              </a:defRPr>
            </a:lvl3pPr>
            <a:lvl4pPr lvl="3" algn="ctr" rtl="0">
              <a:lnSpc>
                <a:spcPct val="100000"/>
              </a:lnSpc>
              <a:spcBef>
                <a:spcPts val="0"/>
              </a:spcBef>
              <a:spcAft>
                <a:spcPts val="0"/>
              </a:spcAft>
              <a:buNone/>
              <a:defRPr sz="1500">
                <a:solidFill>
                  <a:schemeClr val="lt1"/>
                </a:solidFill>
              </a:defRPr>
            </a:lvl4pPr>
            <a:lvl5pPr lvl="4" algn="ctr" rtl="0">
              <a:lnSpc>
                <a:spcPct val="100000"/>
              </a:lnSpc>
              <a:spcBef>
                <a:spcPts val="0"/>
              </a:spcBef>
              <a:spcAft>
                <a:spcPts val="0"/>
              </a:spcAft>
              <a:buNone/>
              <a:defRPr sz="1500">
                <a:solidFill>
                  <a:schemeClr val="lt1"/>
                </a:solidFill>
              </a:defRPr>
            </a:lvl5pPr>
            <a:lvl6pPr lvl="5" algn="ctr" rtl="0">
              <a:lnSpc>
                <a:spcPct val="100000"/>
              </a:lnSpc>
              <a:spcBef>
                <a:spcPts val="0"/>
              </a:spcBef>
              <a:spcAft>
                <a:spcPts val="0"/>
              </a:spcAft>
              <a:buNone/>
              <a:defRPr sz="1500">
                <a:solidFill>
                  <a:schemeClr val="lt1"/>
                </a:solidFill>
              </a:defRPr>
            </a:lvl6pPr>
            <a:lvl7pPr lvl="6" algn="ctr" rtl="0">
              <a:lnSpc>
                <a:spcPct val="100000"/>
              </a:lnSpc>
              <a:spcBef>
                <a:spcPts val="0"/>
              </a:spcBef>
              <a:spcAft>
                <a:spcPts val="0"/>
              </a:spcAft>
              <a:buNone/>
              <a:defRPr sz="1500">
                <a:solidFill>
                  <a:schemeClr val="lt1"/>
                </a:solidFill>
              </a:defRPr>
            </a:lvl7pPr>
            <a:lvl8pPr lvl="7" algn="ctr" rtl="0">
              <a:lnSpc>
                <a:spcPct val="100000"/>
              </a:lnSpc>
              <a:spcBef>
                <a:spcPts val="0"/>
              </a:spcBef>
              <a:spcAft>
                <a:spcPts val="0"/>
              </a:spcAft>
              <a:buNone/>
              <a:defRPr sz="1500">
                <a:solidFill>
                  <a:schemeClr val="lt1"/>
                </a:solidFill>
              </a:defRPr>
            </a:lvl8pPr>
            <a:lvl9pPr lvl="8" algn="ctr" rtl="0">
              <a:lnSpc>
                <a:spcPct val="100000"/>
              </a:lnSpc>
              <a:spcBef>
                <a:spcPts val="0"/>
              </a:spcBef>
              <a:spcAft>
                <a:spcPts val="0"/>
              </a:spcAft>
              <a:buNone/>
              <a:defRPr sz="1500">
                <a:solidFill>
                  <a:schemeClr val="lt1"/>
                </a:solidFill>
              </a:defRPr>
            </a:lvl9pPr>
          </a:lstStyle>
          <a:p>
            <a:endParaRPr/>
          </a:p>
        </p:txBody>
      </p:sp>
      <p:sp>
        <p:nvSpPr>
          <p:cNvPr id="187" name="Google Shape;187;p28"/>
          <p:cNvSpPr txBox="1">
            <a:spLocks noGrp="1"/>
          </p:cNvSpPr>
          <p:nvPr>
            <p:ph type="subTitle" idx="3"/>
          </p:nvPr>
        </p:nvSpPr>
        <p:spPr>
          <a:xfrm>
            <a:off x="3892018" y="2327453"/>
            <a:ext cx="8778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188" name="Google Shape;188;p28"/>
          <p:cNvSpPr txBox="1">
            <a:spLocks noGrp="1"/>
          </p:cNvSpPr>
          <p:nvPr>
            <p:ph type="subTitle" idx="4"/>
          </p:nvPr>
        </p:nvSpPr>
        <p:spPr>
          <a:xfrm>
            <a:off x="3393718" y="2705684"/>
            <a:ext cx="18744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1"/>
                </a:solidFill>
              </a:defRPr>
            </a:lvl1pPr>
            <a:lvl2pPr lvl="1" algn="ctr" rtl="0">
              <a:lnSpc>
                <a:spcPct val="100000"/>
              </a:lnSpc>
              <a:spcBef>
                <a:spcPts val="0"/>
              </a:spcBef>
              <a:spcAft>
                <a:spcPts val="0"/>
              </a:spcAft>
              <a:buNone/>
              <a:defRPr sz="1500">
                <a:solidFill>
                  <a:schemeClr val="lt1"/>
                </a:solidFill>
              </a:defRPr>
            </a:lvl2pPr>
            <a:lvl3pPr lvl="2" algn="ctr" rtl="0">
              <a:lnSpc>
                <a:spcPct val="100000"/>
              </a:lnSpc>
              <a:spcBef>
                <a:spcPts val="0"/>
              </a:spcBef>
              <a:spcAft>
                <a:spcPts val="0"/>
              </a:spcAft>
              <a:buNone/>
              <a:defRPr sz="1500">
                <a:solidFill>
                  <a:schemeClr val="lt1"/>
                </a:solidFill>
              </a:defRPr>
            </a:lvl3pPr>
            <a:lvl4pPr lvl="3" algn="ctr" rtl="0">
              <a:lnSpc>
                <a:spcPct val="100000"/>
              </a:lnSpc>
              <a:spcBef>
                <a:spcPts val="0"/>
              </a:spcBef>
              <a:spcAft>
                <a:spcPts val="0"/>
              </a:spcAft>
              <a:buNone/>
              <a:defRPr sz="1500">
                <a:solidFill>
                  <a:schemeClr val="lt1"/>
                </a:solidFill>
              </a:defRPr>
            </a:lvl4pPr>
            <a:lvl5pPr lvl="4" algn="ctr" rtl="0">
              <a:lnSpc>
                <a:spcPct val="100000"/>
              </a:lnSpc>
              <a:spcBef>
                <a:spcPts val="0"/>
              </a:spcBef>
              <a:spcAft>
                <a:spcPts val="0"/>
              </a:spcAft>
              <a:buNone/>
              <a:defRPr sz="1500">
                <a:solidFill>
                  <a:schemeClr val="lt1"/>
                </a:solidFill>
              </a:defRPr>
            </a:lvl5pPr>
            <a:lvl6pPr lvl="5" algn="ctr" rtl="0">
              <a:lnSpc>
                <a:spcPct val="100000"/>
              </a:lnSpc>
              <a:spcBef>
                <a:spcPts val="0"/>
              </a:spcBef>
              <a:spcAft>
                <a:spcPts val="0"/>
              </a:spcAft>
              <a:buNone/>
              <a:defRPr sz="1500">
                <a:solidFill>
                  <a:schemeClr val="lt1"/>
                </a:solidFill>
              </a:defRPr>
            </a:lvl6pPr>
            <a:lvl7pPr lvl="6" algn="ctr" rtl="0">
              <a:lnSpc>
                <a:spcPct val="100000"/>
              </a:lnSpc>
              <a:spcBef>
                <a:spcPts val="0"/>
              </a:spcBef>
              <a:spcAft>
                <a:spcPts val="0"/>
              </a:spcAft>
              <a:buNone/>
              <a:defRPr sz="1500">
                <a:solidFill>
                  <a:schemeClr val="lt1"/>
                </a:solidFill>
              </a:defRPr>
            </a:lvl7pPr>
            <a:lvl8pPr lvl="7" algn="ctr" rtl="0">
              <a:lnSpc>
                <a:spcPct val="100000"/>
              </a:lnSpc>
              <a:spcBef>
                <a:spcPts val="0"/>
              </a:spcBef>
              <a:spcAft>
                <a:spcPts val="0"/>
              </a:spcAft>
              <a:buNone/>
              <a:defRPr sz="1500">
                <a:solidFill>
                  <a:schemeClr val="lt1"/>
                </a:solidFill>
              </a:defRPr>
            </a:lvl8pPr>
            <a:lvl9pPr lvl="8" algn="ctr" rtl="0">
              <a:lnSpc>
                <a:spcPct val="100000"/>
              </a:lnSpc>
              <a:spcBef>
                <a:spcPts val="0"/>
              </a:spcBef>
              <a:spcAft>
                <a:spcPts val="0"/>
              </a:spcAft>
              <a:buNone/>
              <a:defRPr sz="1500">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5">
  <p:cSld name="TITLE_ONLY_3_1_1">
    <p:bg>
      <p:bgPr>
        <a:solidFill>
          <a:schemeClr val="dk1"/>
        </a:solidFill>
        <a:effectLst/>
      </p:bgPr>
    </p:bg>
    <p:spTree>
      <p:nvGrpSpPr>
        <p:cNvPr id="1" name="Shape 189"/>
        <p:cNvGrpSpPr/>
        <p:nvPr/>
      </p:nvGrpSpPr>
      <p:grpSpPr>
        <a:xfrm>
          <a:off x="0" y="0"/>
          <a:ext cx="0" cy="0"/>
          <a:chOff x="0" y="0"/>
          <a:chExt cx="0" cy="0"/>
        </a:xfrm>
      </p:grpSpPr>
      <p:sp>
        <p:nvSpPr>
          <p:cNvPr id="190" name="Google Shape;190;p29"/>
          <p:cNvSpPr/>
          <p:nvPr/>
        </p:nvSpPr>
        <p:spPr>
          <a:xfrm>
            <a:off x="101550" y="109375"/>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rot="5400000">
            <a:off x="2171625" y="1555375"/>
            <a:ext cx="5160600" cy="203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txBox="1">
            <a:spLocks noGrp="1"/>
          </p:cNvSpPr>
          <p:nvPr>
            <p:ph type="title"/>
          </p:nvPr>
        </p:nvSpPr>
        <p:spPr>
          <a:xfrm>
            <a:off x="6391941" y="1898400"/>
            <a:ext cx="2169300" cy="134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3" name="Google Shape;193;p29"/>
          <p:cNvSpPr txBox="1">
            <a:spLocks noGrp="1"/>
          </p:cNvSpPr>
          <p:nvPr>
            <p:ph type="subTitle" idx="1"/>
          </p:nvPr>
        </p:nvSpPr>
        <p:spPr>
          <a:xfrm>
            <a:off x="3814725" y="537500"/>
            <a:ext cx="1874400" cy="27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r" rtl="0">
              <a:lnSpc>
                <a:spcPct val="100000"/>
              </a:lnSpc>
              <a:spcBef>
                <a:spcPts val="0"/>
              </a:spcBef>
              <a:spcAft>
                <a:spcPts val="0"/>
              </a:spcAft>
              <a:buNone/>
              <a:defRPr sz="2200" b="1">
                <a:solidFill>
                  <a:schemeClr val="dk1"/>
                </a:solidFill>
                <a:latin typeface="Bebas Neue"/>
                <a:ea typeface="Bebas Neue"/>
                <a:cs typeface="Bebas Neue"/>
                <a:sym typeface="Bebas Neue"/>
              </a:defRPr>
            </a:lvl2pPr>
            <a:lvl3pPr lvl="2" algn="r" rtl="0">
              <a:lnSpc>
                <a:spcPct val="100000"/>
              </a:lnSpc>
              <a:spcBef>
                <a:spcPts val="0"/>
              </a:spcBef>
              <a:spcAft>
                <a:spcPts val="0"/>
              </a:spcAft>
              <a:buNone/>
              <a:defRPr sz="2200" b="1">
                <a:solidFill>
                  <a:schemeClr val="dk1"/>
                </a:solidFill>
                <a:latin typeface="Bebas Neue"/>
                <a:ea typeface="Bebas Neue"/>
                <a:cs typeface="Bebas Neue"/>
                <a:sym typeface="Bebas Neue"/>
              </a:defRPr>
            </a:lvl3pPr>
            <a:lvl4pPr lvl="3" algn="r" rtl="0">
              <a:lnSpc>
                <a:spcPct val="100000"/>
              </a:lnSpc>
              <a:spcBef>
                <a:spcPts val="0"/>
              </a:spcBef>
              <a:spcAft>
                <a:spcPts val="0"/>
              </a:spcAft>
              <a:buNone/>
              <a:defRPr sz="2200" b="1">
                <a:solidFill>
                  <a:schemeClr val="dk1"/>
                </a:solidFill>
                <a:latin typeface="Bebas Neue"/>
                <a:ea typeface="Bebas Neue"/>
                <a:cs typeface="Bebas Neue"/>
                <a:sym typeface="Bebas Neue"/>
              </a:defRPr>
            </a:lvl4pPr>
            <a:lvl5pPr lvl="4" algn="r" rtl="0">
              <a:lnSpc>
                <a:spcPct val="100000"/>
              </a:lnSpc>
              <a:spcBef>
                <a:spcPts val="0"/>
              </a:spcBef>
              <a:spcAft>
                <a:spcPts val="0"/>
              </a:spcAft>
              <a:buNone/>
              <a:defRPr sz="2200" b="1">
                <a:solidFill>
                  <a:schemeClr val="dk1"/>
                </a:solidFill>
                <a:latin typeface="Bebas Neue"/>
                <a:ea typeface="Bebas Neue"/>
                <a:cs typeface="Bebas Neue"/>
                <a:sym typeface="Bebas Neue"/>
              </a:defRPr>
            </a:lvl5pPr>
            <a:lvl6pPr lvl="5" algn="r" rtl="0">
              <a:lnSpc>
                <a:spcPct val="100000"/>
              </a:lnSpc>
              <a:spcBef>
                <a:spcPts val="0"/>
              </a:spcBef>
              <a:spcAft>
                <a:spcPts val="0"/>
              </a:spcAft>
              <a:buNone/>
              <a:defRPr sz="2200" b="1">
                <a:solidFill>
                  <a:schemeClr val="dk1"/>
                </a:solidFill>
                <a:latin typeface="Bebas Neue"/>
                <a:ea typeface="Bebas Neue"/>
                <a:cs typeface="Bebas Neue"/>
                <a:sym typeface="Bebas Neue"/>
              </a:defRPr>
            </a:lvl6pPr>
            <a:lvl7pPr lvl="6" algn="r" rtl="0">
              <a:lnSpc>
                <a:spcPct val="100000"/>
              </a:lnSpc>
              <a:spcBef>
                <a:spcPts val="0"/>
              </a:spcBef>
              <a:spcAft>
                <a:spcPts val="0"/>
              </a:spcAft>
              <a:buNone/>
              <a:defRPr sz="2200" b="1">
                <a:solidFill>
                  <a:schemeClr val="dk1"/>
                </a:solidFill>
                <a:latin typeface="Bebas Neue"/>
                <a:ea typeface="Bebas Neue"/>
                <a:cs typeface="Bebas Neue"/>
                <a:sym typeface="Bebas Neue"/>
              </a:defRPr>
            </a:lvl7pPr>
            <a:lvl8pPr lvl="7" algn="r" rtl="0">
              <a:lnSpc>
                <a:spcPct val="100000"/>
              </a:lnSpc>
              <a:spcBef>
                <a:spcPts val="0"/>
              </a:spcBef>
              <a:spcAft>
                <a:spcPts val="0"/>
              </a:spcAft>
              <a:buNone/>
              <a:defRPr sz="2200" b="1">
                <a:solidFill>
                  <a:schemeClr val="dk1"/>
                </a:solidFill>
                <a:latin typeface="Bebas Neue"/>
                <a:ea typeface="Bebas Neue"/>
                <a:cs typeface="Bebas Neue"/>
                <a:sym typeface="Bebas Neue"/>
              </a:defRPr>
            </a:lvl8pPr>
            <a:lvl9pPr lvl="8" algn="r" rtl="0">
              <a:lnSpc>
                <a:spcPct val="100000"/>
              </a:lnSpc>
              <a:spcBef>
                <a:spcPts val="0"/>
              </a:spcBef>
              <a:spcAft>
                <a:spcPts val="0"/>
              </a:spcAft>
              <a:buNone/>
              <a:defRPr sz="2200" b="1">
                <a:solidFill>
                  <a:schemeClr val="dk1"/>
                </a:solidFill>
                <a:latin typeface="Bebas Neue"/>
                <a:ea typeface="Bebas Neue"/>
                <a:cs typeface="Bebas Neue"/>
                <a:sym typeface="Bebas Neue"/>
              </a:defRPr>
            </a:lvl9pPr>
          </a:lstStyle>
          <a:p>
            <a:endParaRPr/>
          </a:p>
        </p:txBody>
      </p:sp>
      <p:sp>
        <p:nvSpPr>
          <p:cNvPr id="194" name="Google Shape;194;p29"/>
          <p:cNvSpPr txBox="1">
            <a:spLocks noGrp="1"/>
          </p:cNvSpPr>
          <p:nvPr>
            <p:ph type="subTitle" idx="2"/>
          </p:nvPr>
        </p:nvSpPr>
        <p:spPr>
          <a:xfrm>
            <a:off x="3814725" y="908709"/>
            <a:ext cx="1874400" cy="472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2pPr>
            <a:lvl3pPr lvl="2"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3pPr>
            <a:lvl4pPr lvl="3"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4pPr>
            <a:lvl5pPr lvl="4"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5pPr>
            <a:lvl6pPr lvl="5"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6pPr>
            <a:lvl7pPr lvl="6"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7pPr>
            <a:lvl8pPr lvl="7"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8pPr>
            <a:lvl9pPr lvl="8"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9pPr>
          </a:lstStyle>
          <a:p>
            <a:endParaRPr/>
          </a:p>
        </p:txBody>
      </p:sp>
      <p:sp>
        <p:nvSpPr>
          <p:cNvPr id="195" name="Google Shape;195;p29"/>
          <p:cNvSpPr txBox="1">
            <a:spLocks noGrp="1"/>
          </p:cNvSpPr>
          <p:nvPr>
            <p:ph type="subTitle" idx="3"/>
          </p:nvPr>
        </p:nvSpPr>
        <p:spPr>
          <a:xfrm>
            <a:off x="3814725" y="2150549"/>
            <a:ext cx="1874400" cy="27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196" name="Google Shape;196;p29"/>
          <p:cNvSpPr txBox="1">
            <a:spLocks noGrp="1"/>
          </p:cNvSpPr>
          <p:nvPr>
            <p:ph type="subTitle" idx="4"/>
          </p:nvPr>
        </p:nvSpPr>
        <p:spPr>
          <a:xfrm>
            <a:off x="3814725" y="2531948"/>
            <a:ext cx="1874400" cy="472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2pPr>
            <a:lvl3pPr lvl="2"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3pPr>
            <a:lvl4pPr lvl="3"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4pPr>
            <a:lvl5pPr lvl="4"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5pPr>
            <a:lvl6pPr lvl="5"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6pPr>
            <a:lvl7pPr lvl="6"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7pPr>
            <a:lvl8pPr lvl="7"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8pPr>
            <a:lvl9pPr lvl="8"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9pPr>
          </a:lstStyle>
          <a:p>
            <a:endParaRPr/>
          </a:p>
        </p:txBody>
      </p:sp>
      <p:sp>
        <p:nvSpPr>
          <p:cNvPr id="197" name="Google Shape;197;p29"/>
          <p:cNvSpPr txBox="1">
            <a:spLocks noGrp="1"/>
          </p:cNvSpPr>
          <p:nvPr>
            <p:ph type="subTitle" idx="5"/>
          </p:nvPr>
        </p:nvSpPr>
        <p:spPr>
          <a:xfrm>
            <a:off x="3814725" y="3770513"/>
            <a:ext cx="1874400" cy="27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198" name="Google Shape;198;p29"/>
          <p:cNvSpPr txBox="1">
            <a:spLocks noGrp="1"/>
          </p:cNvSpPr>
          <p:nvPr>
            <p:ph type="subTitle" idx="6"/>
          </p:nvPr>
        </p:nvSpPr>
        <p:spPr>
          <a:xfrm>
            <a:off x="3814725" y="4151913"/>
            <a:ext cx="1874400" cy="472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2pPr>
            <a:lvl3pPr lvl="2"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3pPr>
            <a:lvl4pPr lvl="3"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4pPr>
            <a:lvl5pPr lvl="4"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5pPr>
            <a:lvl6pPr lvl="5"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6pPr>
            <a:lvl7pPr lvl="6"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7pPr>
            <a:lvl8pPr lvl="7"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8pPr>
            <a:lvl9pPr lvl="8"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6">
  <p:cSld name="TITLE_ONLY_1">
    <p:bg>
      <p:bgPr>
        <a:solidFill>
          <a:schemeClr val="dk1"/>
        </a:solidFill>
        <a:effectLst/>
      </p:bgPr>
    </p:bg>
    <p:spTree>
      <p:nvGrpSpPr>
        <p:cNvPr id="1" name="Shape 199"/>
        <p:cNvGrpSpPr/>
        <p:nvPr/>
      </p:nvGrpSpPr>
      <p:grpSpPr>
        <a:xfrm>
          <a:off x="0" y="0"/>
          <a:ext cx="0" cy="0"/>
          <a:chOff x="0" y="0"/>
          <a:chExt cx="0" cy="0"/>
        </a:xfrm>
      </p:grpSpPr>
      <p:sp>
        <p:nvSpPr>
          <p:cNvPr id="200" name="Google Shape;200;p30"/>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txBox="1">
            <a:spLocks noGrp="1"/>
          </p:cNvSpPr>
          <p:nvPr>
            <p:ph type="title"/>
          </p:nvPr>
        </p:nvSpPr>
        <p:spPr>
          <a:xfrm>
            <a:off x="625300" y="323675"/>
            <a:ext cx="7805400" cy="641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ubTitle" idx="1"/>
          </p:nvPr>
        </p:nvSpPr>
        <p:spPr>
          <a:xfrm>
            <a:off x="621575" y="1228437"/>
            <a:ext cx="7878300" cy="365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29" name="Google Shape;29;p4"/>
          <p:cNvSpPr txBox="1">
            <a:spLocks noGrp="1"/>
          </p:cNvSpPr>
          <p:nvPr>
            <p:ph type="title"/>
          </p:nvPr>
        </p:nvSpPr>
        <p:spPr>
          <a:xfrm>
            <a:off x="625300" y="315813"/>
            <a:ext cx="7704000" cy="707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7">
  <p:cSld name="TITLE_ONLY_1_2">
    <p:bg>
      <p:bgPr>
        <a:solidFill>
          <a:schemeClr val="lt1"/>
        </a:solidFill>
        <a:effectLst/>
      </p:bgPr>
    </p:bg>
    <p:spTree>
      <p:nvGrpSpPr>
        <p:cNvPr id="1" name="Shape 202"/>
        <p:cNvGrpSpPr/>
        <p:nvPr/>
      </p:nvGrpSpPr>
      <p:grpSpPr>
        <a:xfrm>
          <a:off x="0" y="0"/>
          <a:ext cx="0" cy="0"/>
          <a:chOff x="0" y="0"/>
          <a:chExt cx="0" cy="0"/>
        </a:xfrm>
      </p:grpSpPr>
      <p:sp>
        <p:nvSpPr>
          <p:cNvPr id="203" name="Google Shape;203;p31"/>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txBox="1">
            <a:spLocks noGrp="1"/>
          </p:cNvSpPr>
          <p:nvPr>
            <p:ph type="title"/>
          </p:nvPr>
        </p:nvSpPr>
        <p:spPr>
          <a:xfrm>
            <a:off x="625300" y="323675"/>
            <a:ext cx="7805400" cy="64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8">
  <p:cSld name="TITLE_ONLY_1_1">
    <p:bg>
      <p:bgPr>
        <a:solidFill>
          <a:schemeClr val="dk1"/>
        </a:solidFill>
        <a:effectLst/>
      </p:bgPr>
    </p:bg>
    <p:spTree>
      <p:nvGrpSpPr>
        <p:cNvPr id="1" name="Shape 205"/>
        <p:cNvGrpSpPr/>
        <p:nvPr/>
      </p:nvGrpSpPr>
      <p:grpSpPr>
        <a:xfrm>
          <a:off x="0" y="0"/>
          <a:ext cx="0" cy="0"/>
          <a:chOff x="0" y="0"/>
          <a:chExt cx="0" cy="0"/>
        </a:xfrm>
      </p:grpSpPr>
      <p:sp>
        <p:nvSpPr>
          <p:cNvPr id="206" name="Google Shape;206;p32"/>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txBox="1">
            <a:spLocks noGrp="1"/>
          </p:cNvSpPr>
          <p:nvPr>
            <p:ph type="title"/>
          </p:nvPr>
        </p:nvSpPr>
        <p:spPr>
          <a:xfrm>
            <a:off x="4876902" y="1200650"/>
            <a:ext cx="31767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9">
  <p:cSld name="TITLE_ONLY_1_1_1">
    <p:bg>
      <p:bgPr>
        <a:solidFill>
          <a:schemeClr val="lt1"/>
        </a:solidFill>
        <a:effectLst/>
      </p:bgPr>
    </p:bg>
    <p:spTree>
      <p:nvGrpSpPr>
        <p:cNvPr id="1" name="Shape 208"/>
        <p:cNvGrpSpPr/>
        <p:nvPr/>
      </p:nvGrpSpPr>
      <p:grpSpPr>
        <a:xfrm>
          <a:off x="0" y="0"/>
          <a:ext cx="0" cy="0"/>
          <a:chOff x="0" y="0"/>
          <a:chExt cx="0" cy="0"/>
        </a:xfrm>
      </p:grpSpPr>
      <p:sp>
        <p:nvSpPr>
          <p:cNvPr id="209" name="Google Shape;209;p3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3"/>
          <p:cNvSpPr txBox="1">
            <a:spLocks noGrp="1"/>
          </p:cNvSpPr>
          <p:nvPr>
            <p:ph type="title"/>
          </p:nvPr>
        </p:nvSpPr>
        <p:spPr>
          <a:xfrm>
            <a:off x="713227" y="310900"/>
            <a:ext cx="31767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10">
  <p:cSld name="TITLE_ONLY_1_1_1_1">
    <p:bg>
      <p:bgPr>
        <a:solidFill>
          <a:schemeClr val="dk1"/>
        </a:solidFill>
        <a:effectLst/>
      </p:bgPr>
    </p:bg>
    <p:spTree>
      <p:nvGrpSpPr>
        <p:cNvPr id="1" name="Shape 211"/>
        <p:cNvGrpSpPr/>
        <p:nvPr/>
      </p:nvGrpSpPr>
      <p:grpSpPr>
        <a:xfrm>
          <a:off x="0" y="0"/>
          <a:ext cx="0" cy="0"/>
          <a:chOff x="0" y="0"/>
          <a:chExt cx="0" cy="0"/>
        </a:xfrm>
      </p:grpSpPr>
      <p:sp>
        <p:nvSpPr>
          <p:cNvPr id="212" name="Google Shape;212;p34"/>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4"/>
          <p:cNvSpPr txBox="1">
            <a:spLocks noGrp="1"/>
          </p:cNvSpPr>
          <p:nvPr>
            <p:ph type="title"/>
          </p:nvPr>
        </p:nvSpPr>
        <p:spPr>
          <a:xfrm>
            <a:off x="713227" y="539500"/>
            <a:ext cx="31767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11">
  <p:cSld name="TITLE_ONLY_2">
    <p:spTree>
      <p:nvGrpSpPr>
        <p:cNvPr id="1" name="Shape 214"/>
        <p:cNvGrpSpPr/>
        <p:nvPr/>
      </p:nvGrpSpPr>
      <p:grpSpPr>
        <a:xfrm>
          <a:off x="0" y="0"/>
          <a:ext cx="0" cy="0"/>
          <a:chOff x="0" y="0"/>
          <a:chExt cx="0" cy="0"/>
        </a:xfrm>
      </p:grpSpPr>
      <p:sp>
        <p:nvSpPr>
          <p:cNvPr id="215" name="Google Shape;215;p35"/>
          <p:cNvSpPr txBox="1">
            <a:spLocks noGrp="1"/>
          </p:cNvSpPr>
          <p:nvPr>
            <p:ph type="title"/>
          </p:nvPr>
        </p:nvSpPr>
        <p:spPr>
          <a:xfrm>
            <a:off x="489900" y="2183550"/>
            <a:ext cx="2270700" cy="7764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6" name="Google Shape;216;p35"/>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12">
  <p:cSld name="TITLE_ONLY_2_3">
    <p:bg>
      <p:bgPr>
        <a:solidFill>
          <a:schemeClr val="dk1"/>
        </a:solidFill>
        <a:effectLst/>
      </p:bgPr>
    </p:bg>
    <p:spTree>
      <p:nvGrpSpPr>
        <p:cNvPr id="1" name="Shape 217"/>
        <p:cNvGrpSpPr/>
        <p:nvPr/>
      </p:nvGrpSpPr>
      <p:grpSpPr>
        <a:xfrm>
          <a:off x="0" y="0"/>
          <a:ext cx="0" cy="0"/>
          <a:chOff x="0" y="0"/>
          <a:chExt cx="0" cy="0"/>
        </a:xfrm>
      </p:grpSpPr>
      <p:sp>
        <p:nvSpPr>
          <p:cNvPr id="218" name="Google Shape;218;p36"/>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6"/>
          <p:cNvSpPr/>
          <p:nvPr/>
        </p:nvSpPr>
        <p:spPr>
          <a:xfrm>
            <a:off x="0" y="1234075"/>
            <a:ext cx="2906400" cy="2679600"/>
          </a:xfrm>
          <a:prstGeom prst="rect">
            <a:avLst/>
          </a:pr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lt1"/>
              </a:solidFill>
            </a:endParaRPr>
          </a:p>
        </p:txBody>
      </p:sp>
      <p:cxnSp>
        <p:nvCxnSpPr>
          <p:cNvPr id="220" name="Google Shape;220;p36"/>
          <p:cNvCxnSpPr/>
          <p:nvPr/>
        </p:nvCxnSpPr>
        <p:spPr>
          <a:xfrm>
            <a:off x="103800" y="1235275"/>
            <a:ext cx="0" cy="2688600"/>
          </a:xfrm>
          <a:prstGeom prst="straightConnector1">
            <a:avLst/>
          </a:prstGeom>
          <a:noFill/>
          <a:ln w="19050" cap="flat" cmpd="sng">
            <a:solidFill>
              <a:schemeClr val="dk1"/>
            </a:solidFill>
            <a:prstDash val="solid"/>
            <a:round/>
            <a:headEnd type="none" w="med" len="med"/>
            <a:tailEnd type="none" w="med" len="med"/>
          </a:ln>
        </p:spPr>
      </p:cxnSp>
      <p:sp>
        <p:nvSpPr>
          <p:cNvPr id="221" name="Google Shape;221;p36"/>
          <p:cNvSpPr txBox="1">
            <a:spLocks noGrp="1"/>
          </p:cNvSpPr>
          <p:nvPr>
            <p:ph type="title"/>
          </p:nvPr>
        </p:nvSpPr>
        <p:spPr>
          <a:xfrm>
            <a:off x="713225" y="2183550"/>
            <a:ext cx="2270700" cy="7764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13">
  <p:cSld name="TITLE_ONLY_2_2">
    <p:spTree>
      <p:nvGrpSpPr>
        <p:cNvPr id="1" name="Shape 222"/>
        <p:cNvGrpSpPr/>
        <p:nvPr/>
      </p:nvGrpSpPr>
      <p:grpSpPr>
        <a:xfrm>
          <a:off x="0" y="0"/>
          <a:ext cx="0" cy="0"/>
          <a:chOff x="0" y="0"/>
          <a:chExt cx="0" cy="0"/>
        </a:xfrm>
      </p:grpSpPr>
      <p:sp>
        <p:nvSpPr>
          <p:cNvPr id="223" name="Google Shape;223;p37"/>
          <p:cNvSpPr txBox="1">
            <a:spLocks noGrp="1"/>
          </p:cNvSpPr>
          <p:nvPr>
            <p:ph type="title"/>
          </p:nvPr>
        </p:nvSpPr>
        <p:spPr>
          <a:xfrm>
            <a:off x="609547" y="378511"/>
            <a:ext cx="3946800" cy="13812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4" name="Google Shape;224;p3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14">
  <p:cSld name="TITLE_ONLY_2_2_1">
    <p:bg>
      <p:bgPr>
        <a:solidFill>
          <a:schemeClr val="dk1"/>
        </a:solidFill>
        <a:effectLst/>
      </p:bgPr>
    </p:bg>
    <p:spTree>
      <p:nvGrpSpPr>
        <p:cNvPr id="1" name="Shape 225"/>
        <p:cNvGrpSpPr/>
        <p:nvPr/>
      </p:nvGrpSpPr>
      <p:grpSpPr>
        <a:xfrm>
          <a:off x="0" y="0"/>
          <a:ext cx="0" cy="0"/>
          <a:chOff x="0" y="0"/>
          <a:chExt cx="0" cy="0"/>
        </a:xfrm>
      </p:grpSpPr>
      <p:sp>
        <p:nvSpPr>
          <p:cNvPr id="226" name="Google Shape;226;p38"/>
          <p:cNvSpPr txBox="1">
            <a:spLocks noGrp="1"/>
          </p:cNvSpPr>
          <p:nvPr>
            <p:ph type="title"/>
          </p:nvPr>
        </p:nvSpPr>
        <p:spPr>
          <a:xfrm>
            <a:off x="713225" y="353950"/>
            <a:ext cx="7726800" cy="755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7" name="Google Shape;227;p38"/>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15">
  <p:cSld name="TITLE_ONLY_2_1">
    <p:bg>
      <p:bgPr>
        <a:solidFill>
          <a:schemeClr val="dk1"/>
        </a:solidFill>
        <a:effectLst/>
      </p:bgPr>
    </p:bg>
    <p:spTree>
      <p:nvGrpSpPr>
        <p:cNvPr id="1" name="Shape 228"/>
        <p:cNvGrpSpPr/>
        <p:nvPr/>
      </p:nvGrpSpPr>
      <p:grpSpPr>
        <a:xfrm>
          <a:off x="0" y="0"/>
          <a:ext cx="0" cy="0"/>
          <a:chOff x="0" y="0"/>
          <a:chExt cx="0" cy="0"/>
        </a:xfrm>
      </p:grpSpPr>
      <p:sp>
        <p:nvSpPr>
          <p:cNvPr id="229" name="Google Shape;229;p39"/>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9"/>
          <p:cNvSpPr txBox="1">
            <a:spLocks noGrp="1"/>
          </p:cNvSpPr>
          <p:nvPr>
            <p:ph type="title"/>
          </p:nvPr>
        </p:nvSpPr>
        <p:spPr>
          <a:xfrm>
            <a:off x="491400" y="1929600"/>
            <a:ext cx="2267700" cy="1284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3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16">
  <p:cSld name="TITLE_ONLY_2_1_1">
    <p:bg>
      <p:bgPr>
        <a:solidFill>
          <a:schemeClr val="dk1"/>
        </a:solidFill>
        <a:effectLst/>
      </p:bgPr>
    </p:bg>
    <p:spTree>
      <p:nvGrpSpPr>
        <p:cNvPr id="1" name="Shape 231"/>
        <p:cNvGrpSpPr/>
        <p:nvPr/>
      </p:nvGrpSpPr>
      <p:grpSpPr>
        <a:xfrm>
          <a:off x="0" y="0"/>
          <a:ext cx="0" cy="0"/>
          <a:chOff x="0" y="0"/>
          <a:chExt cx="0" cy="0"/>
        </a:xfrm>
      </p:grpSpPr>
      <p:sp>
        <p:nvSpPr>
          <p:cNvPr id="232" name="Google Shape;232;p40"/>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0"/>
          <p:cNvSpPr txBox="1">
            <a:spLocks noGrp="1"/>
          </p:cNvSpPr>
          <p:nvPr>
            <p:ph type="title"/>
          </p:nvPr>
        </p:nvSpPr>
        <p:spPr>
          <a:xfrm>
            <a:off x="6172200" y="420540"/>
            <a:ext cx="2267700" cy="12843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43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3189572" y="-61450"/>
            <a:ext cx="6166500" cy="525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txBox="1">
            <a:spLocks noGrp="1"/>
          </p:cNvSpPr>
          <p:nvPr>
            <p:ph type="title"/>
          </p:nvPr>
        </p:nvSpPr>
        <p:spPr>
          <a:xfrm>
            <a:off x="233850" y="1794300"/>
            <a:ext cx="2782800" cy="155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subTitle" idx="1"/>
          </p:nvPr>
        </p:nvSpPr>
        <p:spPr>
          <a:xfrm>
            <a:off x="4153278" y="3146801"/>
            <a:ext cx="1837800" cy="30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r" rtl="0">
              <a:lnSpc>
                <a:spcPct val="100000"/>
              </a:lnSpc>
              <a:spcBef>
                <a:spcPts val="0"/>
              </a:spcBef>
              <a:spcAft>
                <a:spcPts val="0"/>
              </a:spcAft>
              <a:buNone/>
              <a:defRPr sz="2200" b="1">
                <a:solidFill>
                  <a:schemeClr val="lt1"/>
                </a:solidFill>
                <a:latin typeface="Bebas Neue"/>
                <a:ea typeface="Bebas Neue"/>
                <a:cs typeface="Bebas Neue"/>
                <a:sym typeface="Bebas Neue"/>
              </a:defRPr>
            </a:lvl2pPr>
            <a:lvl3pPr lvl="2" algn="r" rtl="0">
              <a:lnSpc>
                <a:spcPct val="100000"/>
              </a:lnSpc>
              <a:spcBef>
                <a:spcPts val="0"/>
              </a:spcBef>
              <a:spcAft>
                <a:spcPts val="0"/>
              </a:spcAft>
              <a:buNone/>
              <a:defRPr sz="2200" b="1">
                <a:solidFill>
                  <a:schemeClr val="lt1"/>
                </a:solidFill>
                <a:latin typeface="Bebas Neue"/>
                <a:ea typeface="Bebas Neue"/>
                <a:cs typeface="Bebas Neue"/>
                <a:sym typeface="Bebas Neue"/>
              </a:defRPr>
            </a:lvl3pPr>
            <a:lvl4pPr lvl="3" algn="r" rtl="0">
              <a:lnSpc>
                <a:spcPct val="100000"/>
              </a:lnSpc>
              <a:spcBef>
                <a:spcPts val="0"/>
              </a:spcBef>
              <a:spcAft>
                <a:spcPts val="0"/>
              </a:spcAft>
              <a:buNone/>
              <a:defRPr sz="2200" b="1">
                <a:solidFill>
                  <a:schemeClr val="lt1"/>
                </a:solidFill>
                <a:latin typeface="Bebas Neue"/>
                <a:ea typeface="Bebas Neue"/>
                <a:cs typeface="Bebas Neue"/>
                <a:sym typeface="Bebas Neue"/>
              </a:defRPr>
            </a:lvl4pPr>
            <a:lvl5pPr lvl="4" algn="r" rtl="0">
              <a:lnSpc>
                <a:spcPct val="100000"/>
              </a:lnSpc>
              <a:spcBef>
                <a:spcPts val="0"/>
              </a:spcBef>
              <a:spcAft>
                <a:spcPts val="0"/>
              </a:spcAft>
              <a:buNone/>
              <a:defRPr sz="2200" b="1">
                <a:solidFill>
                  <a:schemeClr val="lt1"/>
                </a:solidFill>
                <a:latin typeface="Bebas Neue"/>
                <a:ea typeface="Bebas Neue"/>
                <a:cs typeface="Bebas Neue"/>
                <a:sym typeface="Bebas Neue"/>
              </a:defRPr>
            </a:lvl5pPr>
            <a:lvl6pPr lvl="5" algn="r" rtl="0">
              <a:lnSpc>
                <a:spcPct val="100000"/>
              </a:lnSpc>
              <a:spcBef>
                <a:spcPts val="0"/>
              </a:spcBef>
              <a:spcAft>
                <a:spcPts val="0"/>
              </a:spcAft>
              <a:buNone/>
              <a:defRPr sz="2200" b="1">
                <a:solidFill>
                  <a:schemeClr val="lt1"/>
                </a:solidFill>
                <a:latin typeface="Bebas Neue"/>
                <a:ea typeface="Bebas Neue"/>
                <a:cs typeface="Bebas Neue"/>
                <a:sym typeface="Bebas Neue"/>
              </a:defRPr>
            </a:lvl6pPr>
            <a:lvl7pPr lvl="6" algn="r" rtl="0">
              <a:lnSpc>
                <a:spcPct val="100000"/>
              </a:lnSpc>
              <a:spcBef>
                <a:spcPts val="0"/>
              </a:spcBef>
              <a:spcAft>
                <a:spcPts val="0"/>
              </a:spcAft>
              <a:buNone/>
              <a:defRPr sz="2200" b="1">
                <a:solidFill>
                  <a:schemeClr val="lt1"/>
                </a:solidFill>
                <a:latin typeface="Bebas Neue"/>
                <a:ea typeface="Bebas Neue"/>
                <a:cs typeface="Bebas Neue"/>
                <a:sym typeface="Bebas Neue"/>
              </a:defRPr>
            </a:lvl7pPr>
            <a:lvl8pPr lvl="7" algn="r" rtl="0">
              <a:lnSpc>
                <a:spcPct val="100000"/>
              </a:lnSpc>
              <a:spcBef>
                <a:spcPts val="0"/>
              </a:spcBef>
              <a:spcAft>
                <a:spcPts val="0"/>
              </a:spcAft>
              <a:buNone/>
              <a:defRPr sz="2200" b="1">
                <a:solidFill>
                  <a:schemeClr val="lt1"/>
                </a:solidFill>
                <a:latin typeface="Bebas Neue"/>
                <a:ea typeface="Bebas Neue"/>
                <a:cs typeface="Bebas Neue"/>
                <a:sym typeface="Bebas Neue"/>
              </a:defRPr>
            </a:lvl8pPr>
            <a:lvl9pPr lvl="8" algn="r" rtl="0">
              <a:lnSpc>
                <a:spcPct val="100000"/>
              </a:lnSpc>
              <a:spcBef>
                <a:spcPts val="0"/>
              </a:spcBef>
              <a:spcAft>
                <a:spcPts val="0"/>
              </a:spcAft>
              <a:buNone/>
              <a:defRPr sz="2200" b="1">
                <a:solidFill>
                  <a:schemeClr val="lt1"/>
                </a:solidFill>
                <a:latin typeface="Bebas Neue"/>
                <a:ea typeface="Bebas Neue"/>
                <a:cs typeface="Bebas Neue"/>
                <a:sym typeface="Bebas Neue"/>
              </a:defRPr>
            </a:lvl9pPr>
          </a:lstStyle>
          <a:p>
            <a:endParaRPr/>
          </a:p>
        </p:txBody>
      </p:sp>
      <p:sp>
        <p:nvSpPr>
          <p:cNvPr id="35" name="Google Shape;35;p5"/>
          <p:cNvSpPr txBox="1">
            <a:spLocks noGrp="1"/>
          </p:cNvSpPr>
          <p:nvPr>
            <p:ph type="subTitle" idx="2"/>
          </p:nvPr>
        </p:nvSpPr>
        <p:spPr>
          <a:xfrm>
            <a:off x="3906378" y="3458361"/>
            <a:ext cx="2084700" cy="1115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2pPr>
            <a:lvl3pPr lvl="2"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3pPr>
            <a:lvl4pPr lvl="3"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4pPr>
            <a:lvl5pPr lvl="4"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5pPr>
            <a:lvl6pPr lvl="5"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6pPr>
            <a:lvl7pPr lvl="6"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7pPr>
            <a:lvl8pPr lvl="7"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8pPr>
            <a:lvl9pPr lvl="8" algn="r"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9pPr>
          </a:lstStyle>
          <a:p>
            <a:endParaRPr/>
          </a:p>
        </p:txBody>
      </p:sp>
      <p:sp>
        <p:nvSpPr>
          <p:cNvPr id="36" name="Google Shape;36;p5"/>
          <p:cNvSpPr txBox="1">
            <a:spLocks noGrp="1"/>
          </p:cNvSpPr>
          <p:nvPr>
            <p:ph type="subTitle" idx="3"/>
          </p:nvPr>
        </p:nvSpPr>
        <p:spPr>
          <a:xfrm>
            <a:off x="6374237" y="580394"/>
            <a:ext cx="19200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b="1">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b="1">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b="1">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b="1">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b="1">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b="1">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b="1">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b="1">
                <a:solidFill>
                  <a:schemeClr val="lt1"/>
                </a:solidFill>
                <a:latin typeface="Bebas Neue"/>
                <a:ea typeface="Bebas Neue"/>
                <a:cs typeface="Bebas Neue"/>
                <a:sym typeface="Bebas Neue"/>
              </a:defRPr>
            </a:lvl9pPr>
          </a:lstStyle>
          <a:p>
            <a:endParaRPr/>
          </a:p>
        </p:txBody>
      </p:sp>
      <p:sp>
        <p:nvSpPr>
          <p:cNvPr id="37" name="Google Shape;37;p5"/>
          <p:cNvSpPr txBox="1">
            <a:spLocks noGrp="1"/>
          </p:cNvSpPr>
          <p:nvPr>
            <p:ph type="subTitle" idx="4"/>
          </p:nvPr>
        </p:nvSpPr>
        <p:spPr>
          <a:xfrm>
            <a:off x="6374239" y="883466"/>
            <a:ext cx="2082300" cy="111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2pPr>
            <a:lvl3pPr lvl="2"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3pPr>
            <a:lvl4pPr lvl="3"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4pPr>
            <a:lvl5pPr lvl="4"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5pPr>
            <a:lvl6pPr lvl="5"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6pPr>
            <a:lvl7pPr lvl="6"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7pPr>
            <a:lvl8pPr lvl="7"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8pPr>
            <a:lvl9pPr lvl="8" rtl="0">
              <a:lnSpc>
                <a:spcPct val="100000"/>
              </a:lnSpc>
              <a:spcBef>
                <a:spcPts val="0"/>
              </a:spcBef>
              <a:spcAft>
                <a:spcPts val="0"/>
              </a:spcAft>
              <a:buNone/>
              <a:defRPr sz="1500">
                <a:solidFill>
                  <a:schemeClr val="lt1"/>
                </a:solidFill>
                <a:latin typeface="Overpass Light"/>
                <a:ea typeface="Overpass Light"/>
                <a:cs typeface="Overpass Light"/>
                <a:sym typeface="Overpass Light"/>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17">
  <p:cSld name="TITLE_ONLY_4">
    <p:spTree>
      <p:nvGrpSpPr>
        <p:cNvPr id="1" name="Shape 234"/>
        <p:cNvGrpSpPr/>
        <p:nvPr/>
      </p:nvGrpSpPr>
      <p:grpSpPr>
        <a:xfrm>
          <a:off x="0" y="0"/>
          <a:ext cx="0" cy="0"/>
          <a:chOff x="0" y="0"/>
          <a:chExt cx="0" cy="0"/>
        </a:xfrm>
      </p:grpSpPr>
      <p:sp>
        <p:nvSpPr>
          <p:cNvPr id="235" name="Google Shape;235;p41"/>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1"/>
          <p:cNvSpPr/>
          <p:nvPr/>
        </p:nvSpPr>
        <p:spPr>
          <a:xfrm>
            <a:off x="2897" y="-49925"/>
            <a:ext cx="9144000" cy="5208300"/>
          </a:xfrm>
          <a:prstGeom prst="rect">
            <a:avLst/>
          </a:prstGeom>
          <a:solidFill>
            <a:schemeClr val="dk1">
              <a:alpha val="648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1"/>
          <p:cNvSpPr/>
          <p:nvPr/>
        </p:nvSpPr>
        <p:spPr>
          <a:xfrm>
            <a:off x="2724150" y="0"/>
            <a:ext cx="36957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cxnSp>
        <p:nvCxnSpPr>
          <p:cNvPr id="238" name="Google Shape;238;p41"/>
          <p:cNvCxnSpPr/>
          <p:nvPr/>
        </p:nvCxnSpPr>
        <p:spPr>
          <a:xfrm>
            <a:off x="2703648" y="106200"/>
            <a:ext cx="3811800" cy="0"/>
          </a:xfrm>
          <a:prstGeom prst="straightConnector1">
            <a:avLst/>
          </a:prstGeom>
          <a:noFill/>
          <a:ln w="19050" cap="flat" cmpd="sng">
            <a:solidFill>
              <a:schemeClr val="dk1"/>
            </a:solidFill>
            <a:prstDash val="solid"/>
            <a:round/>
            <a:headEnd type="none" w="med" len="med"/>
            <a:tailEnd type="none" w="med" len="med"/>
          </a:ln>
        </p:spPr>
      </p:cxnSp>
      <p:cxnSp>
        <p:nvCxnSpPr>
          <p:cNvPr id="239" name="Google Shape;239;p41"/>
          <p:cNvCxnSpPr/>
          <p:nvPr/>
        </p:nvCxnSpPr>
        <p:spPr>
          <a:xfrm>
            <a:off x="2703648" y="5037300"/>
            <a:ext cx="3811800" cy="0"/>
          </a:xfrm>
          <a:prstGeom prst="straightConnector1">
            <a:avLst/>
          </a:prstGeom>
          <a:noFill/>
          <a:ln w="19050" cap="flat" cmpd="sng">
            <a:solidFill>
              <a:schemeClr val="dk1"/>
            </a:solidFill>
            <a:prstDash val="solid"/>
            <a:round/>
            <a:headEnd type="none" w="med" len="med"/>
            <a:tailEnd type="none" w="med" len="med"/>
          </a:ln>
        </p:spPr>
      </p:cxnSp>
      <p:sp>
        <p:nvSpPr>
          <p:cNvPr id="240" name="Google Shape;240;p41"/>
          <p:cNvSpPr txBox="1">
            <a:spLocks noGrp="1"/>
          </p:cNvSpPr>
          <p:nvPr>
            <p:ph type="title"/>
          </p:nvPr>
        </p:nvSpPr>
        <p:spPr>
          <a:xfrm>
            <a:off x="2724150" y="354084"/>
            <a:ext cx="3695700" cy="78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18">
  <p:cSld name="TITLE_ONLY_4_1">
    <p:bg>
      <p:bgPr>
        <a:solidFill>
          <a:schemeClr val="dk1"/>
        </a:solidFill>
        <a:effectLst/>
      </p:bgPr>
    </p:bg>
    <p:spTree>
      <p:nvGrpSpPr>
        <p:cNvPr id="1" name="Shape 241"/>
        <p:cNvGrpSpPr/>
        <p:nvPr/>
      </p:nvGrpSpPr>
      <p:grpSpPr>
        <a:xfrm>
          <a:off x="0" y="0"/>
          <a:ext cx="0" cy="0"/>
          <a:chOff x="0" y="0"/>
          <a:chExt cx="0" cy="0"/>
        </a:xfrm>
      </p:grpSpPr>
      <p:sp>
        <p:nvSpPr>
          <p:cNvPr id="242" name="Google Shape;242;p42"/>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2"/>
          <p:cNvSpPr txBox="1">
            <a:spLocks noGrp="1"/>
          </p:cNvSpPr>
          <p:nvPr>
            <p:ph type="title"/>
          </p:nvPr>
        </p:nvSpPr>
        <p:spPr>
          <a:xfrm>
            <a:off x="713225" y="682725"/>
            <a:ext cx="2084100" cy="781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3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six columns 1">
  <p:cSld name="CUSTOM_4">
    <p:spTree>
      <p:nvGrpSpPr>
        <p:cNvPr id="1" name="Shape 244"/>
        <p:cNvGrpSpPr/>
        <p:nvPr/>
      </p:nvGrpSpPr>
      <p:grpSpPr>
        <a:xfrm>
          <a:off x="0" y="0"/>
          <a:ext cx="0" cy="0"/>
          <a:chOff x="0" y="0"/>
          <a:chExt cx="0" cy="0"/>
        </a:xfrm>
      </p:grpSpPr>
      <p:sp>
        <p:nvSpPr>
          <p:cNvPr id="245" name="Google Shape;245;p43"/>
          <p:cNvSpPr txBox="1">
            <a:spLocks noGrp="1"/>
          </p:cNvSpPr>
          <p:nvPr>
            <p:ph type="title"/>
          </p:nvPr>
        </p:nvSpPr>
        <p:spPr>
          <a:xfrm>
            <a:off x="678626" y="323575"/>
            <a:ext cx="7795500" cy="73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6" name="Google Shape;246;p43"/>
          <p:cNvSpPr txBox="1">
            <a:spLocks noGrp="1"/>
          </p:cNvSpPr>
          <p:nvPr>
            <p:ph type="subTitle" idx="1"/>
          </p:nvPr>
        </p:nvSpPr>
        <p:spPr>
          <a:xfrm>
            <a:off x="1129018" y="1419022"/>
            <a:ext cx="1874400" cy="27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247" name="Google Shape;247;p43"/>
          <p:cNvSpPr txBox="1">
            <a:spLocks noGrp="1"/>
          </p:cNvSpPr>
          <p:nvPr>
            <p:ph type="subTitle" idx="2"/>
          </p:nvPr>
        </p:nvSpPr>
        <p:spPr>
          <a:xfrm>
            <a:off x="1005268" y="1701365"/>
            <a:ext cx="21219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48" name="Google Shape;248;p43"/>
          <p:cNvSpPr txBox="1">
            <a:spLocks noGrp="1"/>
          </p:cNvSpPr>
          <p:nvPr>
            <p:ph type="subTitle" idx="3"/>
          </p:nvPr>
        </p:nvSpPr>
        <p:spPr>
          <a:xfrm>
            <a:off x="3549953" y="1414222"/>
            <a:ext cx="18744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249" name="Google Shape;249;p43"/>
          <p:cNvSpPr txBox="1">
            <a:spLocks noGrp="1"/>
          </p:cNvSpPr>
          <p:nvPr>
            <p:ph type="subTitle" idx="4"/>
          </p:nvPr>
        </p:nvSpPr>
        <p:spPr>
          <a:xfrm>
            <a:off x="3426503" y="1701365"/>
            <a:ext cx="212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50" name="Google Shape;250;p43"/>
          <p:cNvSpPr txBox="1">
            <a:spLocks noGrp="1"/>
          </p:cNvSpPr>
          <p:nvPr>
            <p:ph type="subTitle" idx="5"/>
          </p:nvPr>
        </p:nvSpPr>
        <p:spPr>
          <a:xfrm>
            <a:off x="6059184" y="1414222"/>
            <a:ext cx="1871700" cy="28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a:latin typeface="Bebas Neue"/>
                <a:ea typeface="Bebas Neue"/>
                <a:cs typeface="Bebas Neue"/>
                <a:sym typeface="Bebas Neue"/>
              </a:defRPr>
            </a:lvl2pPr>
            <a:lvl3pPr lvl="2" algn="ctr" rtl="0">
              <a:lnSpc>
                <a:spcPct val="100000"/>
              </a:lnSpc>
              <a:spcBef>
                <a:spcPts val="0"/>
              </a:spcBef>
              <a:spcAft>
                <a:spcPts val="0"/>
              </a:spcAft>
              <a:buNone/>
              <a:defRPr>
                <a:latin typeface="Bebas Neue"/>
                <a:ea typeface="Bebas Neue"/>
                <a:cs typeface="Bebas Neue"/>
                <a:sym typeface="Bebas Neue"/>
              </a:defRPr>
            </a:lvl3pPr>
            <a:lvl4pPr lvl="3" algn="ctr" rtl="0">
              <a:lnSpc>
                <a:spcPct val="100000"/>
              </a:lnSpc>
              <a:spcBef>
                <a:spcPts val="0"/>
              </a:spcBef>
              <a:spcAft>
                <a:spcPts val="0"/>
              </a:spcAft>
              <a:buNone/>
              <a:defRPr>
                <a:latin typeface="Bebas Neue"/>
                <a:ea typeface="Bebas Neue"/>
                <a:cs typeface="Bebas Neue"/>
                <a:sym typeface="Bebas Neue"/>
              </a:defRPr>
            </a:lvl4pPr>
            <a:lvl5pPr lvl="4" algn="ctr" rtl="0">
              <a:lnSpc>
                <a:spcPct val="100000"/>
              </a:lnSpc>
              <a:spcBef>
                <a:spcPts val="0"/>
              </a:spcBef>
              <a:spcAft>
                <a:spcPts val="0"/>
              </a:spcAft>
              <a:buNone/>
              <a:defRPr>
                <a:latin typeface="Bebas Neue"/>
                <a:ea typeface="Bebas Neue"/>
                <a:cs typeface="Bebas Neue"/>
                <a:sym typeface="Bebas Neue"/>
              </a:defRPr>
            </a:lvl5pPr>
            <a:lvl6pPr lvl="5" algn="ctr" rtl="0">
              <a:lnSpc>
                <a:spcPct val="100000"/>
              </a:lnSpc>
              <a:spcBef>
                <a:spcPts val="0"/>
              </a:spcBef>
              <a:spcAft>
                <a:spcPts val="0"/>
              </a:spcAft>
              <a:buNone/>
              <a:defRPr>
                <a:latin typeface="Bebas Neue"/>
                <a:ea typeface="Bebas Neue"/>
                <a:cs typeface="Bebas Neue"/>
                <a:sym typeface="Bebas Neue"/>
              </a:defRPr>
            </a:lvl6pPr>
            <a:lvl7pPr lvl="6" algn="ctr" rtl="0">
              <a:lnSpc>
                <a:spcPct val="100000"/>
              </a:lnSpc>
              <a:spcBef>
                <a:spcPts val="0"/>
              </a:spcBef>
              <a:spcAft>
                <a:spcPts val="0"/>
              </a:spcAft>
              <a:buNone/>
              <a:defRPr>
                <a:latin typeface="Bebas Neue"/>
                <a:ea typeface="Bebas Neue"/>
                <a:cs typeface="Bebas Neue"/>
                <a:sym typeface="Bebas Neue"/>
              </a:defRPr>
            </a:lvl7pPr>
            <a:lvl8pPr lvl="7" algn="ctr" rtl="0">
              <a:lnSpc>
                <a:spcPct val="100000"/>
              </a:lnSpc>
              <a:spcBef>
                <a:spcPts val="0"/>
              </a:spcBef>
              <a:spcAft>
                <a:spcPts val="0"/>
              </a:spcAft>
              <a:buNone/>
              <a:defRPr>
                <a:latin typeface="Bebas Neue"/>
                <a:ea typeface="Bebas Neue"/>
                <a:cs typeface="Bebas Neue"/>
                <a:sym typeface="Bebas Neue"/>
              </a:defRPr>
            </a:lvl8pPr>
            <a:lvl9pPr lvl="8" algn="ctr" rtl="0">
              <a:lnSpc>
                <a:spcPct val="100000"/>
              </a:lnSpc>
              <a:spcBef>
                <a:spcPts val="0"/>
              </a:spcBef>
              <a:spcAft>
                <a:spcPts val="0"/>
              </a:spcAft>
              <a:buNone/>
              <a:defRPr>
                <a:latin typeface="Bebas Neue"/>
                <a:ea typeface="Bebas Neue"/>
                <a:cs typeface="Bebas Neue"/>
                <a:sym typeface="Bebas Neue"/>
              </a:defRPr>
            </a:lvl9pPr>
          </a:lstStyle>
          <a:p>
            <a:endParaRPr/>
          </a:p>
        </p:txBody>
      </p:sp>
      <p:sp>
        <p:nvSpPr>
          <p:cNvPr id="251" name="Google Shape;251;p43"/>
          <p:cNvSpPr txBox="1">
            <a:spLocks noGrp="1"/>
          </p:cNvSpPr>
          <p:nvPr>
            <p:ph type="subTitle" idx="6"/>
          </p:nvPr>
        </p:nvSpPr>
        <p:spPr>
          <a:xfrm>
            <a:off x="5883984" y="1701365"/>
            <a:ext cx="2222100" cy="47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52" name="Google Shape;252;p43"/>
          <p:cNvSpPr txBox="1">
            <a:spLocks noGrp="1"/>
          </p:cNvSpPr>
          <p:nvPr>
            <p:ph type="subTitle" idx="7"/>
          </p:nvPr>
        </p:nvSpPr>
        <p:spPr>
          <a:xfrm>
            <a:off x="1129018" y="2684950"/>
            <a:ext cx="18744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253" name="Google Shape;253;p43"/>
          <p:cNvSpPr txBox="1">
            <a:spLocks noGrp="1"/>
          </p:cNvSpPr>
          <p:nvPr>
            <p:ph type="subTitle" idx="8"/>
          </p:nvPr>
        </p:nvSpPr>
        <p:spPr>
          <a:xfrm>
            <a:off x="1005268" y="2947812"/>
            <a:ext cx="21219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54" name="Google Shape;254;p43"/>
          <p:cNvSpPr txBox="1">
            <a:spLocks noGrp="1"/>
          </p:cNvSpPr>
          <p:nvPr>
            <p:ph type="subTitle" idx="9"/>
          </p:nvPr>
        </p:nvSpPr>
        <p:spPr>
          <a:xfrm>
            <a:off x="3551303" y="2684950"/>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255" name="Google Shape;255;p43"/>
          <p:cNvSpPr txBox="1">
            <a:spLocks noGrp="1"/>
          </p:cNvSpPr>
          <p:nvPr>
            <p:ph type="subTitle" idx="13"/>
          </p:nvPr>
        </p:nvSpPr>
        <p:spPr>
          <a:xfrm>
            <a:off x="3426503" y="2949365"/>
            <a:ext cx="212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56" name="Google Shape;256;p43"/>
          <p:cNvSpPr txBox="1">
            <a:spLocks noGrp="1"/>
          </p:cNvSpPr>
          <p:nvPr>
            <p:ph type="subTitle" idx="14"/>
          </p:nvPr>
        </p:nvSpPr>
        <p:spPr>
          <a:xfrm>
            <a:off x="6059184" y="2684950"/>
            <a:ext cx="18717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solidFill>
                  <a:schemeClr val="dk1"/>
                </a:solidFill>
                <a:latin typeface="Bebas Neue"/>
                <a:ea typeface="Bebas Neue"/>
                <a:cs typeface="Bebas Neue"/>
                <a:sym typeface="Bebas Neue"/>
              </a:defRPr>
            </a:lvl1pPr>
            <a:lvl2pPr lvl="1" algn="ctr" rtl="0">
              <a:spcBef>
                <a:spcPts val="0"/>
              </a:spcBef>
              <a:spcAft>
                <a:spcPts val="0"/>
              </a:spcAft>
              <a:buNone/>
              <a:defRPr>
                <a:latin typeface="Bebas Neue"/>
                <a:ea typeface="Bebas Neue"/>
                <a:cs typeface="Bebas Neue"/>
                <a:sym typeface="Bebas Neue"/>
              </a:defRPr>
            </a:lvl2pPr>
            <a:lvl3pPr lvl="2" algn="ctr" rtl="0">
              <a:spcBef>
                <a:spcPts val="0"/>
              </a:spcBef>
              <a:spcAft>
                <a:spcPts val="0"/>
              </a:spcAft>
              <a:buNone/>
              <a:defRPr>
                <a:latin typeface="Bebas Neue"/>
                <a:ea typeface="Bebas Neue"/>
                <a:cs typeface="Bebas Neue"/>
                <a:sym typeface="Bebas Neue"/>
              </a:defRPr>
            </a:lvl3pPr>
            <a:lvl4pPr lvl="3" algn="ctr" rtl="0">
              <a:spcBef>
                <a:spcPts val="0"/>
              </a:spcBef>
              <a:spcAft>
                <a:spcPts val="0"/>
              </a:spcAft>
              <a:buNone/>
              <a:defRPr>
                <a:latin typeface="Bebas Neue"/>
                <a:ea typeface="Bebas Neue"/>
                <a:cs typeface="Bebas Neue"/>
                <a:sym typeface="Bebas Neue"/>
              </a:defRPr>
            </a:lvl4pPr>
            <a:lvl5pPr lvl="4" algn="ctr" rtl="0">
              <a:spcBef>
                <a:spcPts val="0"/>
              </a:spcBef>
              <a:spcAft>
                <a:spcPts val="0"/>
              </a:spcAft>
              <a:buNone/>
              <a:defRPr>
                <a:latin typeface="Bebas Neue"/>
                <a:ea typeface="Bebas Neue"/>
                <a:cs typeface="Bebas Neue"/>
                <a:sym typeface="Bebas Neue"/>
              </a:defRPr>
            </a:lvl5pPr>
            <a:lvl6pPr lvl="5" algn="ctr" rtl="0">
              <a:spcBef>
                <a:spcPts val="0"/>
              </a:spcBef>
              <a:spcAft>
                <a:spcPts val="0"/>
              </a:spcAft>
              <a:buNone/>
              <a:defRPr>
                <a:latin typeface="Bebas Neue"/>
                <a:ea typeface="Bebas Neue"/>
                <a:cs typeface="Bebas Neue"/>
                <a:sym typeface="Bebas Neue"/>
              </a:defRPr>
            </a:lvl6pPr>
            <a:lvl7pPr lvl="6" algn="ctr" rtl="0">
              <a:spcBef>
                <a:spcPts val="0"/>
              </a:spcBef>
              <a:spcAft>
                <a:spcPts val="0"/>
              </a:spcAft>
              <a:buNone/>
              <a:defRPr>
                <a:latin typeface="Bebas Neue"/>
                <a:ea typeface="Bebas Neue"/>
                <a:cs typeface="Bebas Neue"/>
                <a:sym typeface="Bebas Neue"/>
              </a:defRPr>
            </a:lvl7pPr>
            <a:lvl8pPr lvl="7" algn="ctr" rtl="0">
              <a:spcBef>
                <a:spcPts val="0"/>
              </a:spcBef>
              <a:spcAft>
                <a:spcPts val="0"/>
              </a:spcAft>
              <a:buNone/>
              <a:defRPr>
                <a:latin typeface="Bebas Neue"/>
                <a:ea typeface="Bebas Neue"/>
                <a:cs typeface="Bebas Neue"/>
                <a:sym typeface="Bebas Neue"/>
              </a:defRPr>
            </a:lvl8pPr>
            <a:lvl9pPr lvl="8" algn="ctr" rtl="0">
              <a:spcBef>
                <a:spcPts val="0"/>
              </a:spcBef>
              <a:spcAft>
                <a:spcPts val="0"/>
              </a:spcAft>
              <a:buNone/>
              <a:defRPr>
                <a:latin typeface="Bebas Neue"/>
                <a:ea typeface="Bebas Neue"/>
                <a:cs typeface="Bebas Neue"/>
                <a:sym typeface="Bebas Neue"/>
              </a:defRPr>
            </a:lvl9pPr>
          </a:lstStyle>
          <a:p>
            <a:endParaRPr/>
          </a:p>
        </p:txBody>
      </p:sp>
      <p:sp>
        <p:nvSpPr>
          <p:cNvPr id="257" name="Google Shape;257;p43"/>
          <p:cNvSpPr txBox="1">
            <a:spLocks noGrp="1"/>
          </p:cNvSpPr>
          <p:nvPr>
            <p:ph type="subTitle" idx="15"/>
          </p:nvPr>
        </p:nvSpPr>
        <p:spPr>
          <a:xfrm>
            <a:off x="5934384" y="2949365"/>
            <a:ext cx="2121300" cy="47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58" name="Google Shape;258;p4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six columns 2">
  <p:cSld name="CUSTOM_4_1">
    <p:bg>
      <p:bgPr>
        <a:solidFill>
          <a:schemeClr val="dk1"/>
        </a:solidFill>
        <a:effectLst/>
      </p:bgPr>
    </p:bg>
    <p:spTree>
      <p:nvGrpSpPr>
        <p:cNvPr id="1" name="Shape 259"/>
        <p:cNvGrpSpPr/>
        <p:nvPr/>
      </p:nvGrpSpPr>
      <p:grpSpPr>
        <a:xfrm>
          <a:off x="0" y="0"/>
          <a:ext cx="0" cy="0"/>
          <a:chOff x="0" y="0"/>
          <a:chExt cx="0" cy="0"/>
        </a:xfrm>
      </p:grpSpPr>
      <p:sp>
        <p:nvSpPr>
          <p:cNvPr id="260" name="Google Shape;260;p44"/>
          <p:cNvSpPr txBox="1">
            <a:spLocks noGrp="1"/>
          </p:cNvSpPr>
          <p:nvPr>
            <p:ph type="title"/>
          </p:nvPr>
        </p:nvSpPr>
        <p:spPr>
          <a:xfrm>
            <a:off x="2397750" y="323575"/>
            <a:ext cx="6076500" cy="734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1" name="Google Shape;261;p44"/>
          <p:cNvSpPr txBox="1">
            <a:spLocks noGrp="1"/>
          </p:cNvSpPr>
          <p:nvPr>
            <p:ph type="subTitle" idx="1"/>
          </p:nvPr>
        </p:nvSpPr>
        <p:spPr>
          <a:xfrm>
            <a:off x="3201193" y="1571422"/>
            <a:ext cx="1874400" cy="27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a:solidFill>
                  <a:schemeClr val="lt1"/>
                </a:solidFill>
                <a:latin typeface="Bebas Neue"/>
                <a:ea typeface="Bebas Neue"/>
                <a:cs typeface="Bebas Neue"/>
                <a:sym typeface="Bebas Neue"/>
              </a:defRPr>
            </a:lvl2pPr>
            <a:lvl3pPr lvl="2" rtl="0">
              <a:lnSpc>
                <a:spcPct val="100000"/>
              </a:lnSpc>
              <a:spcBef>
                <a:spcPts val="0"/>
              </a:spcBef>
              <a:spcAft>
                <a:spcPts val="0"/>
              </a:spcAft>
              <a:buNone/>
              <a:defRPr>
                <a:solidFill>
                  <a:schemeClr val="lt1"/>
                </a:solidFill>
                <a:latin typeface="Bebas Neue"/>
                <a:ea typeface="Bebas Neue"/>
                <a:cs typeface="Bebas Neue"/>
                <a:sym typeface="Bebas Neue"/>
              </a:defRPr>
            </a:lvl3pPr>
            <a:lvl4pPr lvl="3" rtl="0">
              <a:lnSpc>
                <a:spcPct val="100000"/>
              </a:lnSpc>
              <a:spcBef>
                <a:spcPts val="0"/>
              </a:spcBef>
              <a:spcAft>
                <a:spcPts val="0"/>
              </a:spcAft>
              <a:buNone/>
              <a:defRPr>
                <a:solidFill>
                  <a:schemeClr val="lt1"/>
                </a:solidFill>
                <a:latin typeface="Bebas Neue"/>
                <a:ea typeface="Bebas Neue"/>
                <a:cs typeface="Bebas Neue"/>
                <a:sym typeface="Bebas Neue"/>
              </a:defRPr>
            </a:lvl4pPr>
            <a:lvl5pPr lvl="4" rtl="0">
              <a:lnSpc>
                <a:spcPct val="100000"/>
              </a:lnSpc>
              <a:spcBef>
                <a:spcPts val="0"/>
              </a:spcBef>
              <a:spcAft>
                <a:spcPts val="0"/>
              </a:spcAft>
              <a:buNone/>
              <a:defRPr>
                <a:solidFill>
                  <a:schemeClr val="lt1"/>
                </a:solidFill>
                <a:latin typeface="Bebas Neue"/>
                <a:ea typeface="Bebas Neue"/>
                <a:cs typeface="Bebas Neue"/>
                <a:sym typeface="Bebas Neue"/>
              </a:defRPr>
            </a:lvl5pPr>
            <a:lvl6pPr lvl="5" rtl="0">
              <a:lnSpc>
                <a:spcPct val="100000"/>
              </a:lnSpc>
              <a:spcBef>
                <a:spcPts val="0"/>
              </a:spcBef>
              <a:spcAft>
                <a:spcPts val="0"/>
              </a:spcAft>
              <a:buNone/>
              <a:defRPr>
                <a:solidFill>
                  <a:schemeClr val="lt1"/>
                </a:solidFill>
                <a:latin typeface="Bebas Neue"/>
                <a:ea typeface="Bebas Neue"/>
                <a:cs typeface="Bebas Neue"/>
                <a:sym typeface="Bebas Neue"/>
              </a:defRPr>
            </a:lvl6pPr>
            <a:lvl7pPr lvl="6" rtl="0">
              <a:lnSpc>
                <a:spcPct val="100000"/>
              </a:lnSpc>
              <a:spcBef>
                <a:spcPts val="0"/>
              </a:spcBef>
              <a:spcAft>
                <a:spcPts val="0"/>
              </a:spcAft>
              <a:buNone/>
              <a:defRPr>
                <a:solidFill>
                  <a:schemeClr val="lt1"/>
                </a:solidFill>
                <a:latin typeface="Bebas Neue"/>
                <a:ea typeface="Bebas Neue"/>
                <a:cs typeface="Bebas Neue"/>
                <a:sym typeface="Bebas Neue"/>
              </a:defRPr>
            </a:lvl7pPr>
            <a:lvl8pPr lvl="7" rtl="0">
              <a:lnSpc>
                <a:spcPct val="100000"/>
              </a:lnSpc>
              <a:spcBef>
                <a:spcPts val="0"/>
              </a:spcBef>
              <a:spcAft>
                <a:spcPts val="0"/>
              </a:spcAft>
              <a:buNone/>
              <a:defRPr>
                <a:solidFill>
                  <a:schemeClr val="lt1"/>
                </a:solidFill>
                <a:latin typeface="Bebas Neue"/>
                <a:ea typeface="Bebas Neue"/>
                <a:cs typeface="Bebas Neue"/>
                <a:sym typeface="Bebas Neue"/>
              </a:defRPr>
            </a:lvl8pPr>
            <a:lvl9pPr lvl="8" rtl="0">
              <a:lnSpc>
                <a:spcPct val="100000"/>
              </a:lnSpc>
              <a:spcBef>
                <a:spcPts val="0"/>
              </a:spcBef>
              <a:spcAft>
                <a:spcPts val="0"/>
              </a:spcAft>
              <a:buNone/>
              <a:defRPr>
                <a:solidFill>
                  <a:schemeClr val="lt1"/>
                </a:solidFill>
                <a:latin typeface="Bebas Neue"/>
                <a:ea typeface="Bebas Neue"/>
                <a:cs typeface="Bebas Neue"/>
                <a:sym typeface="Bebas Neue"/>
              </a:defRPr>
            </a:lvl9pPr>
          </a:lstStyle>
          <a:p>
            <a:endParaRPr/>
          </a:p>
        </p:txBody>
      </p:sp>
      <p:sp>
        <p:nvSpPr>
          <p:cNvPr id="262" name="Google Shape;262;p44"/>
          <p:cNvSpPr txBox="1">
            <a:spLocks noGrp="1"/>
          </p:cNvSpPr>
          <p:nvPr>
            <p:ph type="subTitle" idx="2"/>
          </p:nvPr>
        </p:nvSpPr>
        <p:spPr>
          <a:xfrm>
            <a:off x="3201193" y="1853765"/>
            <a:ext cx="2121900" cy="47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63" name="Google Shape;263;p44"/>
          <p:cNvSpPr txBox="1">
            <a:spLocks noGrp="1"/>
          </p:cNvSpPr>
          <p:nvPr>
            <p:ph type="subTitle" idx="3"/>
          </p:nvPr>
        </p:nvSpPr>
        <p:spPr>
          <a:xfrm>
            <a:off x="6341184" y="1566622"/>
            <a:ext cx="1874400" cy="28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a:solidFill>
                  <a:schemeClr val="lt1"/>
                </a:solidFill>
                <a:latin typeface="Bebas Neue"/>
                <a:ea typeface="Bebas Neue"/>
                <a:cs typeface="Bebas Neue"/>
                <a:sym typeface="Bebas Neue"/>
              </a:defRPr>
            </a:lvl2pPr>
            <a:lvl3pPr lvl="2" rtl="0">
              <a:lnSpc>
                <a:spcPct val="100000"/>
              </a:lnSpc>
              <a:spcBef>
                <a:spcPts val="0"/>
              </a:spcBef>
              <a:spcAft>
                <a:spcPts val="0"/>
              </a:spcAft>
              <a:buNone/>
              <a:defRPr>
                <a:solidFill>
                  <a:schemeClr val="lt1"/>
                </a:solidFill>
                <a:latin typeface="Bebas Neue"/>
                <a:ea typeface="Bebas Neue"/>
                <a:cs typeface="Bebas Neue"/>
                <a:sym typeface="Bebas Neue"/>
              </a:defRPr>
            </a:lvl3pPr>
            <a:lvl4pPr lvl="3" rtl="0">
              <a:lnSpc>
                <a:spcPct val="100000"/>
              </a:lnSpc>
              <a:spcBef>
                <a:spcPts val="0"/>
              </a:spcBef>
              <a:spcAft>
                <a:spcPts val="0"/>
              </a:spcAft>
              <a:buNone/>
              <a:defRPr>
                <a:solidFill>
                  <a:schemeClr val="lt1"/>
                </a:solidFill>
                <a:latin typeface="Bebas Neue"/>
                <a:ea typeface="Bebas Neue"/>
                <a:cs typeface="Bebas Neue"/>
                <a:sym typeface="Bebas Neue"/>
              </a:defRPr>
            </a:lvl4pPr>
            <a:lvl5pPr lvl="4" rtl="0">
              <a:lnSpc>
                <a:spcPct val="100000"/>
              </a:lnSpc>
              <a:spcBef>
                <a:spcPts val="0"/>
              </a:spcBef>
              <a:spcAft>
                <a:spcPts val="0"/>
              </a:spcAft>
              <a:buNone/>
              <a:defRPr>
                <a:solidFill>
                  <a:schemeClr val="lt1"/>
                </a:solidFill>
                <a:latin typeface="Bebas Neue"/>
                <a:ea typeface="Bebas Neue"/>
                <a:cs typeface="Bebas Neue"/>
                <a:sym typeface="Bebas Neue"/>
              </a:defRPr>
            </a:lvl5pPr>
            <a:lvl6pPr lvl="5" rtl="0">
              <a:lnSpc>
                <a:spcPct val="100000"/>
              </a:lnSpc>
              <a:spcBef>
                <a:spcPts val="0"/>
              </a:spcBef>
              <a:spcAft>
                <a:spcPts val="0"/>
              </a:spcAft>
              <a:buNone/>
              <a:defRPr>
                <a:solidFill>
                  <a:schemeClr val="lt1"/>
                </a:solidFill>
                <a:latin typeface="Bebas Neue"/>
                <a:ea typeface="Bebas Neue"/>
                <a:cs typeface="Bebas Neue"/>
                <a:sym typeface="Bebas Neue"/>
              </a:defRPr>
            </a:lvl6pPr>
            <a:lvl7pPr lvl="6" rtl="0">
              <a:lnSpc>
                <a:spcPct val="100000"/>
              </a:lnSpc>
              <a:spcBef>
                <a:spcPts val="0"/>
              </a:spcBef>
              <a:spcAft>
                <a:spcPts val="0"/>
              </a:spcAft>
              <a:buNone/>
              <a:defRPr>
                <a:solidFill>
                  <a:schemeClr val="lt1"/>
                </a:solidFill>
                <a:latin typeface="Bebas Neue"/>
                <a:ea typeface="Bebas Neue"/>
                <a:cs typeface="Bebas Neue"/>
                <a:sym typeface="Bebas Neue"/>
              </a:defRPr>
            </a:lvl7pPr>
            <a:lvl8pPr lvl="7" rtl="0">
              <a:lnSpc>
                <a:spcPct val="100000"/>
              </a:lnSpc>
              <a:spcBef>
                <a:spcPts val="0"/>
              </a:spcBef>
              <a:spcAft>
                <a:spcPts val="0"/>
              </a:spcAft>
              <a:buNone/>
              <a:defRPr>
                <a:solidFill>
                  <a:schemeClr val="lt1"/>
                </a:solidFill>
                <a:latin typeface="Bebas Neue"/>
                <a:ea typeface="Bebas Neue"/>
                <a:cs typeface="Bebas Neue"/>
                <a:sym typeface="Bebas Neue"/>
              </a:defRPr>
            </a:lvl8pPr>
            <a:lvl9pPr lvl="8" rtl="0">
              <a:lnSpc>
                <a:spcPct val="100000"/>
              </a:lnSpc>
              <a:spcBef>
                <a:spcPts val="0"/>
              </a:spcBef>
              <a:spcAft>
                <a:spcPts val="0"/>
              </a:spcAft>
              <a:buNone/>
              <a:defRPr>
                <a:solidFill>
                  <a:schemeClr val="lt1"/>
                </a:solidFill>
                <a:latin typeface="Bebas Neue"/>
                <a:ea typeface="Bebas Neue"/>
                <a:cs typeface="Bebas Neue"/>
                <a:sym typeface="Bebas Neue"/>
              </a:defRPr>
            </a:lvl9pPr>
          </a:lstStyle>
          <a:p>
            <a:endParaRPr/>
          </a:p>
        </p:txBody>
      </p:sp>
      <p:sp>
        <p:nvSpPr>
          <p:cNvPr id="264" name="Google Shape;264;p44"/>
          <p:cNvSpPr txBox="1">
            <a:spLocks noGrp="1"/>
          </p:cNvSpPr>
          <p:nvPr>
            <p:ph type="subTitle" idx="4"/>
          </p:nvPr>
        </p:nvSpPr>
        <p:spPr>
          <a:xfrm>
            <a:off x="6341184" y="1853765"/>
            <a:ext cx="2121300" cy="475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65" name="Google Shape;265;p44"/>
          <p:cNvSpPr txBox="1">
            <a:spLocks noGrp="1"/>
          </p:cNvSpPr>
          <p:nvPr>
            <p:ph type="subTitle" idx="5"/>
          </p:nvPr>
        </p:nvSpPr>
        <p:spPr>
          <a:xfrm>
            <a:off x="6341184" y="2665518"/>
            <a:ext cx="1871700" cy="28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a:solidFill>
                  <a:schemeClr val="lt1"/>
                </a:solidFill>
                <a:latin typeface="Bebas Neue"/>
                <a:ea typeface="Bebas Neue"/>
                <a:cs typeface="Bebas Neue"/>
                <a:sym typeface="Bebas Neue"/>
              </a:defRPr>
            </a:lvl2pPr>
            <a:lvl3pPr lvl="2" rtl="0">
              <a:lnSpc>
                <a:spcPct val="100000"/>
              </a:lnSpc>
              <a:spcBef>
                <a:spcPts val="0"/>
              </a:spcBef>
              <a:spcAft>
                <a:spcPts val="0"/>
              </a:spcAft>
              <a:buNone/>
              <a:defRPr>
                <a:solidFill>
                  <a:schemeClr val="lt1"/>
                </a:solidFill>
                <a:latin typeface="Bebas Neue"/>
                <a:ea typeface="Bebas Neue"/>
                <a:cs typeface="Bebas Neue"/>
                <a:sym typeface="Bebas Neue"/>
              </a:defRPr>
            </a:lvl3pPr>
            <a:lvl4pPr lvl="3" rtl="0">
              <a:lnSpc>
                <a:spcPct val="100000"/>
              </a:lnSpc>
              <a:spcBef>
                <a:spcPts val="0"/>
              </a:spcBef>
              <a:spcAft>
                <a:spcPts val="0"/>
              </a:spcAft>
              <a:buNone/>
              <a:defRPr>
                <a:solidFill>
                  <a:schemeClr val="lt1"/>
                </a:solidFill>
                <a:latin typeface="Bebas Neue"/>
                <a:ea typeface="Bebas Neue"/>
                <a:cs typeface="Bebas Neue"/>
                <a:sym typeface="Bebas Neue"/>
              </a:defRPr>
            </a:lvl4pPr>
            <a:lvl5pPr lvl="4" rtl="0">
              <a:lnSpc>
                <a:spcPct val="100000"/>
              </a:lnSpc>
              <a:spcBef>
                <a:spcPts val="0"/>
              </a:spcBef>
              <a:spcAft>
                <a:spcPts val="0"/>
              </a:spcAft>
              <a:buNone/>
              <a:defRPr>
                <a:solidFill>
                  <a:schemeClr val="lt1"/>
                </a:solidFill>
                <a:latin typeface="Bebas Neue"/>
                <a:ea typeface="Bebas Neue"/>
                <a:cs typeface="Bebas Neue"/>
                <a:sym typeface="Bebas Neue"/>
              </a:defRPr>
            </a:lvl5pPr>
            <a:lvl6pPr lvl="5" rtl="0">
              <a:lnSpc>
                <a:spcPct val="100000"/>
              </a:lnSpc>
              <a:spcBef>
                <a:spcPts val="0"/>
              </a:spcBef>
              <a:spcAft>
                <a:spcPts val="0"/>
              </a:spcAft>
              <a:buNone/>
              <a:defRPr>
                <a:solidFill>
                  <a:schemeClr val="lt1"/>
                </a:solidFill>
                <a:latin typeface="Bebas Neue"/>
                <a:ea typeface="Bebas Neue"/>
                <a:cs typeface="Bebas Neue"/>
                <a:sym typeface="Bebas Neue"/>
              </a:defRPr>
            </a:lvl6pPr>
            <a:lvl7pPr lvl="6" rtl="0">
              <a:lnSpc>
                <a:spcPct val="100000"/>
              </a:lnSpc>
              <a:spcBef>
                <a:spcPts val="0"/>
              </a:spcBef>
              <a:spcAft>
                <a:spcPts val="0"/>
              </a:spcAft>
              <a:buNone/>
              <a:defRPr>
                <a:solidFill>
                  <a:schemeClr val="lt1"/>
                </a:solidFill>
                <a:latin typeface="Bebas Neue"/>
                <a:ea typeface="Bebas Neue"/>
                <a:cs typeface="Bebas Neue"/>
                <a:sym typeface="Bebas Neue"/>
              </a:defRPr>
            </a:lvl7pPr>
            <a:lvl8pPr lvl="7" rtl="0">
              <a:lnSpc>
                <a:spcPct val="100000"/>
              </a:lnSpc>
              <a:spcBef>
                <a:spcPts val="0"/>
              </a:spcBef>
              <a:spcAft>
                <a:spcPts val="0"/>
              </a:spcAft>
              <a:buNone/>
              <a:defRPr>
                <a:solidFill>
                  <a:schemeClr val="lt1"/>
                </a:solidFill>
                <a:latin typeface="Bebas Neue"/>
                <a:ea typeface="Bebas Neue"/>
                <a:cs typeface="Bebas Neue"/>
                <a:sym typeface="Bebas Neue"/>
              </a:defRPr>
            </a:lvl8pPr>
            <a:lvl9pPr lvl="8" rtl="0">
              <a:lnSpc>
                <a:spcPct val="100000"/>
              </a:lnSpc>
              <a:spcBef>
                <a:spcPts val="0"/>
              </a:spcBef>
              <a:spcAft>
                <a:spcPts val="0"/>
              </a:spcAft>
              <a:buNone/>
              <a:defRPr>
                <a:solidFill>
                  <a:schemeClr val="lt1"/>
                </a:solidFill>
                <a:latin typeface="Bebas Neue"/>
                <a:ea typeface="Bebas Neue"/>
                <a:cs typeface="Bebas Neue"/>
                <a:sym typeface="Bebas Neue"/>
              </a:defRPr>
            </a:lvl9pPr>
          </a:lstStyle>
          <a:p>
            <a:endParaRPr/>
          </a:p>
        </p:txBody>
      </p:sp>
      <p:sp>
        <p:nvSpPr>
          <p:cNvPr id="266" name="Google Shape;266;p44"/>
          <p:cNvSpPr txBox="1">
            <a:spLocks noGrp="1"/>
          </p:cNvSpPr>
          <p:nvPr>
            <p:ph type="subTitle" idx="6"/>
          </p:nvPr>
        </p:nvSpPr>
        <p:spPr>
          <a:xfrm>
            <a:off x="6341184" y="2952661"/>
            <a:ext cx="2222100" cy="47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67" name="Google Shape;267;p44"/>
          <p:cNvSpPr txBox="1">
            <a:spLocks noGrp="1"/>
          </p:cNvSpPr>
          <p:nvPr>
            <p:ph type="subTitle" idx="7"/>
          </p:nvPr>
        </p:nvSpPr>
        <p:spPr>
          <a:xfrm>
            <a:off x="3201193" y="2670711"/>
            <a:ext cx="1874400" cy="283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solidFill>
                  <a:schemeClr val="lt1"/>
                </a:solidFill>
                <a:latin typeface="Bebas Neue"/>
                <a:ea typeface="Bebas Neue"/>
                <a:cs typeface="Bebas Neue"/>
                <a:sym typeface="Bebas Neue"/>
              </a:defRPr>
            </a:lvl1pPr>
            <a:lvl2pPr lvl="1" rtl="0">
              <a:spcBef>
                <a:spcPts val="0"/>
              </a:spcBef>
              <a:spcAft>
                <a:spcPts val="0"/>
              </a:spcAft>
              <a:buNone/>
              <a:defRPr>
                <a:solidFill>
                  <a:schemeClr val="lt1"/>
                </a:solidFill>
                <a:latin typeface="Bebas Neue"/>
                <a:ea typeface="Bebas Neue"/>
                <a:cs typeface="Bebas Neue"/>
                <a:sym typeface="Bebas Neue"/>
              </a:defRPr>
            </a:lvl2pPr>
            <a:lvl3pPr lvl="2" rtl="0">
              <a:spcBef>
                <a:spcPts val="0"/>
              </a:spcBef>
              <a:spcAft>
                <a:spcPts val="0"/>
              </a:spcAft>
              <a:buNone/>
              <a:defRPr>
                <a:solidFill>
                  <a:schemeClr val="lt1"/>
                </a:solidFill>
                <a:latin typeface="Bebas Neue"/>
                <a:ea typeface="Bebas Neue"/>
                <a:cs typeface="Bebas Neue"/>
                <a:sym typeface="Bebas Neue"/>
              </a:defRPr>
            </a:lvl3pPr>
            <a:lvl4pPr lvl="3" rtl="0">
              <a:spcBef>
                <a:spcPts val="0"/>
              </a:spcBef>
              <a:spcAft>
                <a:spcPts val="0"/>
              </a:spcAft>
              <a:buNone/>
              <a:defRPr>
                <a:solidFill>
                  <a:schemeClr val="lt1"/>
                </a:solidFill>
                <a:latin typeface="Bebas Neue"/>
                <a:ea typeface="Bebas Neue"/>
                <a:cs typeface="Bebas Neue"/>
                <a:sym typeface="Bebas Neue"/>
              </a:defRPr>
            </a:lvl4pPr>
            <a:lvl5pPr lvl="4" rtl="0">
              <a:spcBef>
                <a:spcPts val="0"/>
              </a:spcBef>
              <a:spcAft>
                <a:spcPts val="0"/>
              </a:spcAft>
              <a:buNone/>
              <a:defRPr>
                <a:solidFill>
                  <a:schemeClr val="lt1"/>
                </a:solidFill>
                <a:latin typeface="Bebas Neue"/>
                <a:ea typeface="Bebas Neue"/>
                <a:cs typeface="Bebas Neue"/>
                <a:sym typeface="Bebas Neue"/>
              </a:defRPr>
            </a:lvl5pPr>
            <a:lvl6pPr lvl="5" rtl="0">
              <a:spcBef>
                <a:spcPts val="0"/>
              </a:spcBef>
              <a:spcAft>
                <a:spcPts val="0"/>
              </a:spcAft>
              <a:buNone/>
              <a:defRPr>
                <a:solidFill>
                  <a:schemeClr val="lt1"/>
                </a:solidFill>
                <a:latin typeface="Bebas Neue"/>
                <a:ea typeface="Bebas Neue"/>
                <a:cs typeface="Bebas Neue"/>
                <a:sym typeface="Bebas Neue"/>
              </a:defRPr>
            </a:lvl6pPr>
            <a:lvl7pPr lvl="6" rtl="0">
              <a:spcBef>
                <a:spcPts val="0"/>
              </a:spcBef>
              <a:spcAft>
                <a:spcPts val="0"/>
              </a:spcAft>
              <a:buNone/>
              <a:defRPr>
                <a:solidFill>
                  <a:schemeClr val="lt1"/>
                </a:solidFill>
                <a:latin typeface="Bebas Neue"/>
                <a:ea typeface="Bebas Neue"/>
                <a:cs typeface="Bebas Neue"/>
                <a:sym typeface="Bebas Neue"/>
              </a:defRPr>
            </a:lvl7pPr>
            <a:lvl8pPr lvl="7" rtl="0">
              <a:spcBef>
                <a:spcPts val="0"/>
              </a:spcBef>
              <a:spcAft>
                <a:spcPts val="0"/>
              </a:spcAft>
              <a:buNone/>
              <a:defRPr>
                <a:solidFill>
                  <a:schemeClr val="lt1"/>
                </a:solidFill>
                <a:latin typeface="Bebas Neue"/>
                <a:ea typeface="Bebas Neue"/>
                <a:cs typeface="Bebas Neue"/>
                <a:sym typeface="Bebas Neue"/>
              </a:defRPr>
            </a:lvl8pPr>
            <a:lvl9pPr lvl="8" rtl="0">
              <a:spcBef>
                <a:spcPts val="0"/>
              </a:spcBef>
              <a:spcAft>
                <a:spcPts val="0"/>
              </a:spcAft>
              <a:buNone/>
              <a:defRPr>
                <a:solidFill>
                  <a:schemeClr val="lt1"/>
                </a:solidFill>
                <a:latin typeface="Bebas Neue"/>
                <a:ea typeface="Bebas Neue"/>
                <a:cs typeface="Bebas Neue"/>
                <a:sym typeface="Bebas Neue"/>
              </a:defRPr>
            </a:lvl9pPr>
          </a:lstStyle>
          <a:p>
            <a:endParaRPr/>
          </a:p>
        </p:txBody>
      </p:sp>
      <p:sp>
        <p:nvSpPr>
          <p:cNvPr id="268" name="Google Shape;268;p44"/>
          <p:cNvSpPr txBox="1">
            <a:spLocks noGrp="1"/>
          </p:cNvSpPr>
          <p:nvPr>
            <p:ph type="subTitle" idx="8"/>
          </p:nvPr>
        </p:nvSpPr>
        <p:spPr>
          <a:xfrm>
            <a:off x="3201193" y="2954334"/>
            <a:ext cx="2121900" cy="475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69" name="Google Shape;269;p44"/>
          <p:cNvSpPr txBox="1">
            <a:spLocks noGrp="1"/>
          </p:cNvSpPr>
          <p:nvPr>
            <p:ph type="subTitle" idx="9"/>
          </p:nvPr>
        </p:nvSpPr>
        <p:spPr>
          <a:xfrm>
            <a:off x="3201193" y="3785607"/>
            <a:ext cx="1871700" cy="283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solidFill>
                  <a:schemeClr val="lt1"/>
                </a:solidFill>
                <a:latin typeface="Bebas Neue"/>
                <a:ea typeface="Bebas Neue"/>
                <a:cs typeface="Bebas Neue"/>
                <a:sym typeface="Bebas Neue"/>
              </a:defRPr>
            </a:lvl1pPr>
            <a:lvl2pPr lvl="1" rtl="0">
              <a:spcBef>
                <a:spcPts val="0"/>
              </a:spcBef>
              <a:spcAft>
                <a:spcPts val="0"/>
              </a:spcAft>
              <a:buNone/>
              <a:defRPr>
                <a:solidFill>
                  <a:schemeClr val="lt1"/>
                </a:solidFill>
                <a:latin typeface="Bebas Neue"/>
                <a:ea typeface="Bebas Neue"/>
                <a:cs typeface="Bebas Neue"/>
                <a:sym typeface="Bebas Neue"/>
              </a:defRPr>
            </a:lvl2pPr>
            <a:lvl3pPr lvl="2" rtl="0">
              <a:spcBef>
                <a:spcPts val="0"/>
              </a:spcBef>
              <a:spcAft>
                <a:spcPts val="0"/>
              </a:spcAft>
              <a:buNone/>
              <a:defRPr>
                <a:solidFill>
                  <a:schemeClr val="lt1"/>
                </a:solidFill>
                <a:latin typeface="Bebas Neue"/>
                <a:ea typeface="Bebas Neue"/>
                <a:cs typeface="Bebas Neue"/>
                <a:sym typeface="Bebas Neue"/>
              </a:defRPr>
            </a:lvl3pPr>
            <a:lvl4pPr lvl="3" rtl="0">
              <a:spcBef>
                <a:spcPts val="0"/>
              </a:spcBef>
              <a:spcAft>
                <a:spcPts val="0"/>
              </a:spcAft>
              <a:buNone/>
              <a:defRPr>
                <a:solidFill>
                  <a:schemeClr val="lt1"/>
                </a:solidFill>
                <a:latin typeface="Bebas Neue"/>
                <a:ea typeface="Bebas Neue"/>
                <a:cs typeface="Bebas Neue"/>
                <a:sym typeface="Bebas Neue"/>
              </a:defRPr>
            </a:lvl4pPr>
            <a:lvl5pPr lvl="4" rtl="0">
              <a:spcBef>
                <a:spcPts val="0"/>
              </a:spcBef>
              <a:spcAft>
                <a:spcPts val="0"/>
              </a:spcAft>
              <a:buNone/>
              <a:defRPr>
                <a:solidFill>
                  <a:schemeClr val="lt1"/>
                </a:solidFill>
                <a:latin typeface="Bebas Neue"/>
                <a:ea typeface="Bebas Neue"/>
                <a:cs typeface="Bebas Neue"/>
                <a:sym typeface="Bebas Neue"/>
              </a:defRPr>
            </a:lvl5pPr>
            <a:lvl6pPr lvl="5" rtl="0">
              <a:spcBef>
                <a:spcPts val="0"/>
              </a:spcBef>
              <a:spcAft>
                <a:spcPts val="0"/>
              </a:spcAft>
              <a:buNone/>
              <a:defRPr>
                <a:solidFill>
                  <a:schemeClr val="lt1"/>
                </a:solidFill>
                <a:latin typeface="Bebas Neue"/>
                <a:ea typeface="Bebas Neue"/>
                <a:cs typeface="Bebas Neue"/>
                <a:sym typeface="Bebas Neue"/>
              </a:defRPr>
            </a:lvl6pPr>
            <a:lvl7pPr lvl="6" rtl="0">
              <a:spcBef>
                <a:spcPts val="0"/>
              </a:spcBef>
              <a:spcAft>
                <a:spcPts val="0"/>
              </a:spcAft>
              <a:buNone/>
              <a:defRPr>
                <a:solidFill>
                  <a:schemeClr val="lt1"/>
                </a:solidFill>
                <a:latin typeface="Bebas Neue"/>
                <a:ea typeface="Bebas Neue"/>
                <a:cs typeface="Bebas Neue"/>
                <a:sym typeface="Bebas Neue"/>
              </a:defRPr>
            </a:lvl7pPr>
            <a:lvl8pPr lvl="7" rtl="0">
              <a:spcBef>
                <a:spcPts val="0"/>
              </a:spcBef>
              <a:spcAft>
                <a:spcPts val="0"/>
              </a:spcAft>
              <a:buNone/>
              <a:defRPr>
                <a:solidFill>
                  <a:schemeClr val="lt1"/>
                </a:solidFill>
                <a:latin typeface="Bebas Neue"/>
                <a:ea typeface="Bebas Neue"/>
                <a:cs typeface="Bebas Neue"/>
                <a:sym typeface="Bebas Neue"/>
              </a:defRPr>
            </a:lvl8pPr>
            <a:lvl9pPr lvl="8" rtl="0">
              <a:spcBef>
                <a:spcPts val="0"/>
              </a:spcBef>
              <a:spcAft>
                <a:spcPts val="0"/>
              </a:spcAft>
              <a:buNone/>
              <a:defRPr>
                <a:solidFill>
                  <a:schemeClr val="lt1"/>
                </a:solidFill>
                <a:latin typeface="Bebas Neue"/>
                <a:ea typeface="Bebas Neue"/>
                <a:cs typeface="Bebas Neue"/>
                <a:sym typeface="Bebas Neue"/>
              </a:defRPr>
            </a:lvl9pPr>
          </a:lstStyle>
          <a:p>
            <a:endParaRPr/>
          </a:p>
        </p:txBody>
      </p:sp>
      <p:sp>
        <p:nvSpPr>
          <p:cNvPr id="270" name="Google Shape;270;p44"/>
          <p:cNvSpPr txBox="1">
            <a:spLocks noGrp="1"/>
          </p:cNvSpPr>
          <p:nvPr>
            <p:ph type="subTitle" idx="13"/>
          </p:nvPr>
        </p:nvSpPr>
        <p:spPr>
          <a:xfrm>
            <a:off x="3201193" y="4070783"/>
            <a:ext cx="2121300" cy="475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71" name="Google Shape;271;p44"/>
          <p:cNvSpPr txBox="1">
            <a:spLocks noGrp="1"/>
          </p:cNvSpPr>
          <p:nvPr>
            <p:ph type="subTitle" idx="14"/>
          </p:nvPr>
        </p:nvSpPr>
        <p:spPr>
          <a:xfrm>
            <a:off x="6341184" y="3787383"/>
            <a:ext cx="1871700" cy="283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solidFill>
                  <a:schemeClr val="lt1"/>
                </a:solidFill>
                <a:latin typeface="Bebas Neue"/>
                <a:ea typeface="Bebas Neue"/>
                <a:cs typeface="Bebas Neue"/>
                <a:sym typeface="Bebas Neue"/>
              </a:defRPr>
            </a:lvl1pPr>
            <a:lvl2pPr lvl="1" rtl="0">
              <a:spcBef>
                <a:spcPts val="0"/>
              </a:spcBef>
              <a:spcAft>
                <a:spcPts val="0"/>
              </a:spcAft>
              <a:buNone/>
              <a:defRPr>
                <a:solidFill>
                  <a:schemeClr val="lt1"/>
                </a:solidFill>
                <a:latin typeface="Bebas Neue"/>
                <a:ea typeface="Bebas Neue"/>
                <a:cs typeface="Bebas Neue"/>
                <a:sym typeface="Bebas Neue"/>
              </a:defRPr>
            </a:lvl2pPr>
            <a:lvl3pPr lvl="2" rtl="0">
              <a:spcBef>
                <a:spcPts val="0"/>
              </a:spcBef>
              <a:spcAft>
                <a:spcPts val="0"/>
              </a:spcAft>
              <a:buNone/>
              <a:defRPr>
                <a:solidFill>
                  <a:schemeClr val="lt1"/>
                </a:solidFill>
                <a:latin typeface="Bebas Neue"/>
                <a:ea typeface="Bebas Neue"/>
                <a:cs typeface="Bebas Neue"/>
                <a:sym typeface="Bebas Neue"/>
              </a:defRPr>
            </a:lvl3pPr>
            <a:lvl4pPr lvl="3" rtl="0">
              <a:spcBef>
                <a:spcPts val="0"/>
              </a:spcBef>
              <a:spcAft>
                <a:spcPts val="0"/>
              </a:spcAft>
              <a:buNone/>
              <a:defRPr>
                <a:solidFill>
                  <a:schemeClr val="lt1"/>
                </a:solidFill>
                <a:latin typeface="Bebas Neue"/>
                <a:ea typeface="Bebas Neue"/>
                <a:cs typeface="Bebas Neue"/>
                <a:sym typeface="Bebas Neue"/>
              </a:defRPr>
            </a:lvl4pPr>
            <a:lvl5pPr lvl="4" rtl="0">
              <a:spcBef>
                <a:spcPts val="0"/>
              </a:spcBef>
              <a:spcAft>
                <a:spcPts val="0"/>
              </a:spcAft>
              <a:buNone/>
              <a:defRPr>
                <a:solidFill>
                  <a:schemeClr val="lt1"/>
                </a:solidFill>
                <a:latin typeface="Bebas Neue"/>
                <a:ea typeface="Bebas Neue"/>
                <a:cs typeface="Bebas Neue"/>
                <a:sym typeface="Bebas Neue"/>
              </a:defRPr>
            </a:lvl5pPr>
            <a:lvl6pPr lvl="5" rtl="0">
              <a:spcBef>
                <a:spcPts val="0"/>
              </a:spcBef>
              <a:spcAft>
                <a:spcPts val="0"/>
              </a:spcAft>
              <a:buNone/>
              <a:defRPr>
                <a:solidFill>
                  <a:schemeClr val="lt1"/>
                </a:solidFill>
                <a:latin typeface="Bebas Neue"/>
                <a:ea typeface="Bebas Neue"/>
                <a:cs typeface="Bebas Neue"/>
                <a:sym typeface="Bebas Neue"/>
              </a:defRPr>
            </a:lvl6pPr>
            <a:lvl7pPr lvl="6" rtl="0">
              <a:spcBef>
                <a:spcPts val="0"/>
              </a:spcBef>
              <a:spcAft>
                <a:spcPts val="0"/>
              </a:spcAft>
              <a:buNone/>
              <a:defRPr>
                <a:solidFill>
                  <a:schemeClr val="lt1"/>
                </a:solidFill>
                <a:latin typeface="Bebas Neue"/>
                <a:ea typeface="Bebas Neue"/>
                <a:cs typeface="Bebas Neue"/>
                <a:sym typeface="Bebas Neue"/>
              </a:defRPr>
            </a:lvl7pPr>
            <a:lvl8pPr lvl="7" rtl="0">
              <a:spcBef>
                <a:spcPts val="0"/>
              </a:spcBef>
              <a:spcAft>
                <a:spcPts val="0"/>
              </a:spcAft>
              <a:buNone/>
              <a:defRPr>
                <a:solidFill>
                  <a:schemeClr val="lt1"/>
                </a:solidFill>
                <a:latin typeface="Bebas Neue"/>
                <a:ea typeface="Bebas Neue"/>
                <a:cs typeface="Bebas Neue"/>
                <a:sym typeface="Bebas Neue"/>
              </a:defRPr>
            </a:lvl8pPr>
            <a:lvl9pPr lvl="8" rtl="0">
              <a:spcBef>
                <a:spcPts val="0"/>
              </a:spcBef>
              <a:spcAft>
                <a:spcPts val="0"/>
              </a:spcAft>
              <a:buNone/>
              <a:defRPr>
                <a:solidFill>
                  <a:schemeClr val="lt1"/>
                </a:solidFill>
                <a:latin typeface="Bebas Neue"/>
                <a:ea typeface="Bebas Neue"/>
                <a:cs typeface="Bebas Neue"/>
                <a:sym typeface="Bebas Neue"/>
              </a:defRPr>
            </a:lvl9pPr>
          </a:lstStyle>
          <a:p>
            <a:endParaRPr/>
          </a:p>
        </p:txBody>
      </p:sp>
      <p:sp>
        <p:nvSpPr>
          <p:cNvPr id="272" name="Google Shape;272;p44"/>
          <p:cNvSpPr txBox="1">
            <a:spLocks noGrp="1"/>
          </p:cNvSpPr>
          <p:nvPr>
            <p:ph type="subTitle" idx="15"/>
          </p:nvPr>
        </p:nvSpPr>
        <p:spPr>
          <a:xfrm>
            <a:off x="6341184" y="4072559"/>
            <a:ext cx="2121300" cy="475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73" name="Google Shape;273;p44"/>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four columns 2">
  <p:cSld name="CUSTOM_1">
    <p:spTree>
      <p:nvGrpSpPr>
        <p:cNvPr id="1" name="Shape 274"/>
        <p:cNvGrpSpPr/>
        <p:nvPr/>
      </p:nvGrpSpPr>
      <p:grpSpPr>
        <a:xfrm>
          <a:off x="0" y="0"/>
          <a:ext cx="0" cy="0"/>
          <a:chOff x="0" y="0"/>
          <a:chExt cx="0" cy="0"/>
        </a:xfrm>
      </p:grpSpPr>
      <p:sp>
        <p:nvSpPr>
          <p:cNvPr id="275" name="Google Shape;275;p45"/>
          <p:cNvSpPr/>
          <p:nvPr/>
        </p:nvSpPr>
        <p:spPr>
          <a:xfrm>
            <a:off x="2766683" y="357561"/>
            <a:ext cx="5559600" cy="448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76" name="Google Shape;276;p45"/>
          <p:cNvSpPr txBox="1">
            <a:spLocks noGrp="1"/>
          </p:cNvSpPr>
          <p:nvPr>
            <p:ph type="subTitle" idx="1"/>
          </p:nvPr>
        </p:nvSpPr>
        <p:spPr>
          <a:xfrm>
            <a:off x="3845043" y="1000523"/>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77" name="Google Shape;277;p45"/>
          <p:cNvSpPr txBox="1">
            <a:spLocks noGrp="1"/>
          </p:cNvSpPr>
          <p:nvPr>
            <p:ph type="subTitle" idx="2"/>
          </p:nvPr>
        </p:nvSpPr>
        <p:spPr>
          <a:xfrm>
            <a:off x="3845043" y="1263389"/>
            <a:ext cx="16455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a:endParaRPr/>
          </a:p>
        </p:txBody>
      </p:sp>
      <p:sp>
        <p:nvSpPr>
          <p:cNvPr id="278" name="Google Shape;278;p45"/>
          <p:cNvSpPr txBox="1">
            <a:spLocks noGrp="1"/>
          </p:cNvSpPr>
          <p:nvPr>
            <p:ph type="subTitle" idx="3"/>
          </p:nvPr>
        </p:nvSpPr>
        <p:spPr>
          <a:xfrm>
            <a:off x="3845043" y="3088289"/>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79" name="Google Shape;279;p45"/>
          <p:cNvSpPr txBox="1">
            <a:spLocks noGrp="1"/>
          </p:cNvSpPr>
          <p:nvPr>
            <p:ph type="subTitle" idx="4"/>
          </p:nvPr>
        </p:nvSpPr>
        <p:spPr>
          <a:xfrm>
            <a:off x="6411818" y="1263378"/>
            <a:ext cx="16455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a:endParaRPr/>
          </a:p>
        </p:txBody>
      </p:sp>
      <p:sp>
        <p:nvSpPr>
          <p:cNvPr id="280" name="Google Shape;280;p45"/>
          <p:cNvSpPr txBox="1">
            <a:spLocks noGrp="1"/>
          </p:cNvSpPr>
          <p:nvPr>
            <p:ph type="subTitle" idx="5"/>
          </p:nvPr>
        </p:nvSpPr>
        <p:spPr>
          <a:xfrm>
            <a:off x="6411068" y="999173"/>
            <a:ext cx="1629000" cy="2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81" name="Google Shape;281;p45"/>
          <p:cNvSpPr txBox="1">
            <a:spLocks noGrp="1"/>
          </p:cNvSpPr>
          <p:nvPr>
            <p:ph type="subTitle" idx="6"/>
          </p:nvPr>
        </p:nvSpPr>
        <p:spPr>
          <a:xfrm>
            <a:off x="3845043" y="3350418"/>
            <a:ext cx="1649400" cy="87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a:endParaRPr/>
          </a:p>
        </p:txBody>
      </p:sp>
      <p:sp>
        <p:nvSpPr>
          <p:cNvPr id="282" name="Google Shape;282;p45"/>
          <p:cNvSpPr txBox="1">
            <a:spLocks noGrp="1"/>
          </p:cNvSpPr>
          <p:nvPr>
            <p:ph type="subTitle" idx="7"/>
          </p:nvPr>
        </p:nvSpPr>
        <p:spPr>
          <a:xfrm>
            <a:off x="6411818" y="3088289"/>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83" name="Google Shape;283;p45"/>
          <p:cNvSpPr txBox="1">
            <a:spLocks noGrp="1"/>
          </p:cNvSpPr>
          <p:nvPr>
            <p:ph type="subTitle" idx="8"/>
          </p:nvPr>
        </p:nvSpPr>
        <p:spPr>
          <a:xfrm>
            <a:off x="6411818" y="3351760"/>
            <a:ext cx="16455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600">
                <a:solidFill>
                  <a:schemeClr val="lt1"/>
                </a:solidFill>
              </a:defRPr>
            </a:lvl2pPr>
            <a:lvl3pPr lvl="2" rtl="0">
              <a:lnSpc>
                <a:spcPct val="100000"/>
              </a:lnSpc>
              <a:spcBef>
                <a:spcPts val="0"/>
              </a:spcBef>
              <a:spcAft>
                <a:spcPts val="0"/>
              </a:spcAft>
              <a:buNone/>
              <a:defRPr sz="1600">
                <a:solidFill>
                  <a:schemeClr val="lt1"/>
                </a:solidFill>
              </a:defRPr>
            </a:lvl3pPr>
            <a:lvl4pPr lvl="3" rtl="0">
              <a:lnSpc>
                <a:spcPct val="100000"/>
              </a:lnSpc>
              <a:spcBef>
                <a:spcPts val="0"/>
              </a:spcBef>
              <a:spcAft>
                <a:spcPts val="0"/>
              </a:spcAft>
              <a:buNone/>
              <a:defRPr sz="1600">
                <a:solidFill>
                  <a:schemeClr val="lt1"/>
                </a:solidFill>
              </a:defRPr>
            </a:lvl4pPr>
            <a:lvl5pPr lvl="4" rtl="0">
              <a:lnSpc>
                <a:spcPct val="100000"/>
              </a:lnSpc>
              <a:spcBef>
                <a:spcPts val="0"/>
              </a:spcBef>
              <a:spcAft>
                <a:spcPts val="0"/>
              </a:spcAft>
              <a:buNone/>
              <a:defRPr sz="1600">
                <a:solidFill>
                  <a:schemeClr val="lt1"/>
                </a:solidFill>
              </a:defRPr>
            </a:lvl5pPr>
            <a:lvl6pPr lvl="5" rtl="0">
              <a:lnSpc>
                <a:spcPct val="100000"/>
              </a:lnSpc>
              <a:spcBef>
                <a:spcPts val="0"/>
              </a:spcBef>
              <a:spcAft>
                <a:spcPts val="0"/>
              </a:spcAft>
              <a:buNone/>
              <a:defRPr sz="1600">
                <a:solidFill>
                  <a:schemeClr val="lt1"/>
                </a:solidFill>
              </a:defRPr>
            </a:lvl6pPr>
            <a:lvl7pPr lvl="6" rtl="0">
              <a:lnSpc>
                <a:spcPct val="100000"/>
              </a:lnSpc>
              <a:spcBef>
                <a:spcPts val="0"/>
              </a:spcBef>
              <a:spcAft>
                <a:spcPts val="0"/>
              </a:spcAft>
              <a:buNone/>
              <a:defRPr sz="1600">
                <a:solidFill>
                  <a:schemeClr val="lt1"/>
                </a:solidFill>
              </a:defRPr>
            </a:lvl7pPr>
            <a:lvl8pPr lvl="7" rtl="0">
              <a:lnSpc>
                <a:spcPct val="100000"/>
              </a:lnSpc>
              <a:spcBef>
                <a:spcPts val="0"/>
              </a:spcBef>
              <a:spcAft>
                <a:spcPts val="0"/>
              </a:spcAft>
              <a:buNone/>
              <a:defRPr sz="1600">
                <a:solidFill>
                  <a:schemeClr val="lt1"/>
                </a:solidFill>
              </a:defRPr>
            </a:lvl8pPr>
            <a:lvl9pPr lvl="8" rtl="0">
              <a:lnSpc>
                <a:spcPct val="100000"/>
              </a:lnSpc>
              <a:spcBef>
                <a:spcPts val="0"/>
              </a:spcBef>
              <a:spcAft>
                <a:spcPts val="0"/>
              </a:spcAft>
              <a:buNone/>
              <a:defRPr sz="1600">
                <a:solidFill>
                  <a:schemeClr val="lt1"/>
                </a:solidFill>
              </a:defRPr>
            </a:lvl9pPr>
          </a:lstStyle>
          <a:p>
            <a:endParaRPr/>
          </a:p>
        </p:txBody>
      </p:sp>
      <p:sp>
        <p:nvSpPr>
          <p:cNvPr id="284" name="Google Shape;284;p45"/>
          <p:cNvSpPr txBox="1">
            <a:spLocks noGrp="1"/>
          </p:cNvSpPr>
          <p:nvPr>
            <p:ph type="title"/>
          </p:nvPr>
        </p:nvSpPr>
        <p:spPr>
          <a:xfrm>
            <a:off x="696450" y="1555800"/>
            <a:ext cx="1857600" cy="2031900"/>
          </a:xfrm>
          <a:prstGeom prst="rect">
            <a:avLst/>
          </a:prstGeom>
        </p:spPr>
        <p:txBody>
          <a:bodyPr spcFirstLastPara="1" wrap="square" lIns="91425" tIns="91425" rIns="91425" bIns="91425" anchor="ctr"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5" name="Google Shape;285;p45"/>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hree columns 1">
  <p:cSld name="CUSTOM_1_2">
    <p:bg>
      <p:bgPr>
        <a:solidFill>
          <a:schemeClr val="dk1"/>
        </a:solidFill>
        <a:effectLst/>
      </p:bgPr>
    </p:bg>
    <p:spTree>
      <p:nvGrpSpPr>
        <p:cNvPr id="1" name="Shape 286"/>
        <p:cNvGrpSpPr/>
        <p:nvPr/>
      </p:nvGrpSpPr>
      <p:grpSpPr>
        <a:xfrm>
          <a:off x="0" y="0"/>
          <a:ext cx="0" cy="0"/>
          <a:chOff x="0" y="0"/>
          <a:chExt cx="0" cy="0"/>
        </a:xfrm>
      </p:grpSpPr>
      <p:sp>
        <p:nvSpPr>
          <p:cNvPr id="287" name="Google Shape;287;p46"/>
          <p:cNvSpPr/>
          <p:nvPr/>
        </p:nvSpPr>
        <p:spPr>
          <a:xfrm>
            <a:off x="4116250" y="2066300"/>
            <a:ext cx="5208900" cy="1014900"/>
          </a:xfrm>
          <a:prstGeom prst="rect">
            <a:avLst/>
          </a:pr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lt1"/>
              </a:solidFill>
            </a:endParaRPr>
          </a:p>
        </p:txBody>
      </p:sp>
      <p:sp>
        <p:nvSpPr>
          <p:cNvPr id="288" name="Google Shape;288;p46"/>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6"/>
          <p:cNvSpPr txBox="1">
            <a:spLocks noGrp="1"/>
          </p:cNvSpPr>
          <p:nvPr>
            <p:ph type="subTitle" idx="1"/>
          </p:nvPr>
        </p:nvSpPr>
        <p:spPr>
          <a:xfrm>
            <a:off x="1617018" y="695723"/>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90" name="Google Shape;290;p46"/>
          <p:cNvSpPr txBox="1">
            <a:spLocks noGrp="1"/>
          </p:cNvSpPr>
          <p:nvPr>
            <p:ph type="subTitle" idx="2"/>
          </p:nvPr>
        </p:nvSpPr>
        <p:spPr>
          <a:xfrm>
            <a:off x="1617018" y="958589"/>
            <a:ext cx="16455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91" name="Google Shape;291;p46"/>
          <p:cNvSpPr txBox="1">
            <a:spLocks noGrp="1"/>
          </p:cNvSpPr>
          <p:nvPr>
            <p:ph type="subTitle" idx="3"/>
          </p:nvPr>
        </p:nvSpPr>
        <p:spPr>
          <a:xfrm>
            <a:off x="1617018" y="3393089"/>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92" name="Google Shape;292;p46"/>
          <p:cNvSpPr txBox="1">
            <a:spLocks noGrp="1"/>
          </p:cNvSpPr>
          <p:nvPr>
            <p:ph type="subTitle" idx="4"/>
          </p:nvPr>
        </p:nvSpPr>
        <p:spPr>
          <a:xfrm>
            <a:off x="1617018" y="3655218"/>
            <a:ext cx="1649400" cy="87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93" name="Google Shape;293;p46"/>
          <p:cNvSpPr txBox="1">
            <a:spLocks noGrp="1"/>
          </p:cNvSpPr>
          <p:nvPr>
            <p:ph type="subTitle" idx="5"/>
          </p:nvPr>
        </p:nvSpPr>
        <p:spPr>
          <a:xfrm>
            <a:off x="1617018" y="2047268"/>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294" name="Google Shape;294;p46"/>
          <p:cNvSpPr txBox="1">
            <a:spLocks noGrp="1"/>
          </p:cNvSpPr>
          <p:nvPr>
            <p:ph type="subTitle" idx="6"/>
          </p:nvPr>
        </p:nvSpPr>
        <p:spPr>
          <a:xfrm>
            <a:off x="1617018" y="2310740"/>
            <a:ext cx="16455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295" name="Google Shape;295;p46"/>
          <p:cNvSpPr txBox="1">
            <a:spLocks noGrp="1"/>
          </p:cNvSpPr>
          <p:nvPr>
            <p:ph type="title"/>
          </p:nvPr>
        </p:nvSpPr>
        <p:spPr>
          <a:xfrm>
            <a:off x="4571475" y="2238025"/>
            <a:ext cx="3868500" cy="657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four columns 3">
  <p:cSld name="CUSTOM_1_1">
    <p:spTree>
      <p:nvGrpSpPr>
        <p:cNvPr id="1" name="Shape 296"/>
        <p:cNvGrpSpPr/>
        <p:nvPr/>
      </p:nvGrpSpPr>
      <p:grpSpPr>
        <a:xfrm>
          <a:off x="0" y="0"/>
          <a:ext cx="0" cy="0"/>
          <a:chOff x="0" y="0"/>
          <a:chExt cx="0" cy="0"/>
        </a:xfrm>
      </p:grpSpPr>
      <p:sp>
        <p:nvSpPr>
          <p:cNvPr id="297" name="Google Shape;297;p4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7"/>
          <p:cNvSpPr txBox="1">
            <a:spLocks noGrp="1"/>
          </p:cNvSpPr>
          <p:nvPr>
            <p:ph type="subTitle" idx="1"/>
          </p:nvPr>
        </p:nvSpPr>
        <p:spPr>
          <a:xfrm>
            <a:off x="4800600" y="740624"/>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dk1"/>
                </a:solidFill>
                <a:latin typeface="Bebas Neue"/>
                <a:ea typeface="Bebas Neue"/>
                <a:cs typeface="Bebas Neue"/>
                <a:sym typeface="Bebas Neue"/>
              </a:defRPr>
            </a:lvl9pPr>
          </a:lstStyle>
          <a:p>
            <a:endParaRPr/>
          </a:p>
        </p:txBody>
      </p:sp>
      <p:sp>
        <p:nvSpPr>
          <p:cNvPr id="299" name="Google Shape;299;p47"/>
          <p:cNvSpPr txBox="1">
            <a:spLocks noGrp="1"/>
          </p:cNvSpPr>
          <p:nvPr>
            <p:ph type="subTitle" idx="2"/>
          </p:nvPr>
        </p:nvSpPr>
        <p:spPr>
          <a:xfrm>
            <a:off x="4800600" y="1098397"/>
            <a:ext cx="3405000" cy="46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00" name="Google Shape;300;p47"/>
          <p:cNvSpPr txBox="1">
            <a:spLocks noGrp="1"/>
          </p:cNvSpPr>
          <p:nvPr>
            <p:ph type="subTitle" idx="3"/>
          </p:nvPr>
        </p:nvSpPr>
        <p:spPr>
          <a:xfrm>
            <a:off x="4800600" y="3611735"/>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dk1"/>
                </a:solidFill>
                <a:latin typeface="Bebas Neue"/>
                <a:ea typeface="Bebas Neue"/>
                <a:cs typeface="Bebas Neue"/>
                <a:sym typeface="Bebas Neue"/>
              </a:defRPr>
            </a:lvl9pPr>
          </a:lstStyle>
          <a:p>
            <a:endParaRPr/>
          </a:p>
        </p:txBody>
      </p:sp>
      <p:sp>
        <p:nvSpPr>
          <p:cNvPr id="301" name="Google Shape;301;p47"/>
          <p:cNvSpPr txBox="1">
            <a:spLocks noGrp="1"/>
          </p:cNvSpPr>
          <p:nvPr>
            <p:ph type="subTitle" idx="4"/>
          </p:nvPr>
        </p:nvSpPr>
        <p:spPr>
          <a:xfrm>
            <a:off x="4800600" y="2060915"/>
            <a:ext cx="34017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02" name="Google Shape;302;p47"/>
          <p:cNvSpPr txBox="1">
            <a:spLocks noGrp="1"/>
          </p:cNvSpPr>
          <p:nvPr>
            <p:ph type="subTitle" idx="5"/>
          </p:nvPr>
        </p:nvSpPr>
        <p:spPr>
          <a:xfrm>
            <a:off x="4800600" y="1698951"/>
            <a:ext cx="1629000" cy="2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dk1"/>
                </a:solidFill>
                <a:latin typeface="Bebas Neue"/>
                <a:ea typeface="Bebas Neue"/>
                <a:cs typeface="Bebas Neue"/>
                <a:sym typeface="Bebas Neue"/>
              </a:defRPr>
            </a:lvl9pPr>
          </a:lstStyle>
          <a:p>
            <a:endParaRPr/>
          </a:p>
        </p:txBody>
      </p:sp>
      <p:sp>
        <p:nvSpPr>
          <p:cNvPr id="303" name="Google Shape;303;p47"/>
          <p:cNvSpPr txBox="1">
            <a:spLocks noGrp="1"/>
          </p:cNvSpPr>
          <p:nvPr>
            <p:ph type="subTitle" idx="6"/>
          </p:nvPr>
        </p:nvSpPr>
        <p:spPr>
          <a:xfrm>
            <a:off x="4800600" y="3970871"/>
            <a:ext cx="34017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04" name="Google Shape;304;p47"/>
          <p:cNvSpPr txBox="1">
            <a:spLocks noGrp="1"/>
          </p:cNvSpPr>
          <p:nvPr>
            <p:ph type="title"/>
          </p:nvPr>
        </p:nvSpPr>
        <p:spPr>
          <a:xfrm>
            <a:off x="603150" y="1892800"/>
            <a:ext cx="2044200" cy="119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5" name="Google Shape;305;p47"/>
          <p:cNvSpPr txBox="1">
            <a:spLocks noGrp="1"/>
          </p:cNvSpPr>
          <p:nvPr>
            <p:ph type="subTitle" idx="7"/>
          </p:nvPr>
        </p:nvSpPr>
        <p:spPr>
          <a:xfrm>
            <a:off x="4800600" y="3020457"/>
            <a:ext cx="34017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06" name="Google Shape;306;p47"/>
          <p:cNvSpPr txBox="1">
            <a:spLocks noGrp="1"/>
          </p:cNvSpPr>
          <p:nvPr>
            <p:ph type="subTitle" idx="8"/>
          </p:nvPr>
        </p:nvSpPr>
        <p:spPr>
          <a:xfrm>
            <a:off x="4800600" y="2658653"/>
            <a:ext cx="1629000" cy="2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four columns 4">
  <p:cSld name="CUSTOM_1_1_2">
    <p:spTree>
      <p:nvGrpSpPr>
        <p:cNvPr id="1" name="Shape 307"/>
        <p:cNvGrpSpPr/>
        <p:nvPr/>
      </p:nvGrpSpPr>
      <p:grpSpPr>
        <a:xfrm>
          <a:off x="0" y="0"/>
          <a:ext cx="0" cy="0"/>
          <a:chOff x="0" y="0"/>
          <a:chExt cx="0" cy="0"/>
        </a:xfrm>
      </p:grpSpPr>
      <p:sp>
        <p:nvSpPr>
          <p:cNvPr id="308" name="Google Shape;308;p48"/>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8"/>
          <p:cNvSpPr txBox="1">
            <a:spLocks noGrp="1"/>
          </p:cNvSpPr>
          <p:nvPr>
            <p:ph type="subTitle" idx="1"/>
          </p:nvPr>
        </p:nvSpPr>
        <p:spPr>
          <a:xfrm>
            <a:off x="1440172" y="1904975"/>
            <a:ext cx="1464000" cy="219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000" b="1">
                <a:solidFill>
                  <a:schemeClr val="lt1"/>
                </a:solidFill>
                <a:latin typeface="Bebas Neue"/>
                <a:ea typeface="Bebas Neue"/>
                <a:cs typeface="Bebas Neue"/>
                <a:sym typeface="Bebas Neue"/>
              </a:defRPr>
            </a:lvl1pPr>
            <a:lvl2pPr lvl="1" algn="r" rtl="0">
              <a:lnSpc>
                <a:spcPct val="100000"/>
              </a:lnSpc>
              <a:spcBef>
                <a:spcPts val="0"/>
              </a:spcBef>
              <a:spcAft>
                <a:spcPts val="0"/>
              </a:spcAft>
              <a:buNone/>
              <a:defRPr sz="2000">
                <a:solidFill>
                  <a:schemeClr val="lt1"/>
                </a:solidFill>
                <a:latin typeface="Bebas Neue"/>
                <a:ea typeface="Bebas Neue"/>
                <a:cs typeface="Bebas Neue"/>
                <a:sym typeface="Bebas Neue"/>
              </a:defRPr>
            </a:lvl2pPr>
            <a:lvl3pPr lvl="2" algn="r" rtl="0">
              <a:lnSpc>
                <a:spcPct val="100000"/>
              </a:lnSpc>
              <a:spcBef>
                <a:spcPts val="0"/>
              </a:spcBef>
              <a:spcAft>
                <a:spcPts val="0"/>
              </a:spcAft>
              <a:buNone/>
              <a:defRPr sz="2000">
                <a:solidFill>
                  <a:schemeClr val="lt1"/>
                </a:solidFill>
                <a:latin typeface="Bebas Neue"/>
                <a:ea typeface="Bebas Neue"/>
                <a:cs typeface="Bebas Neue"/>
                <a:sym typeface="Bebas Neue"/>
              </a:defRPr>
            </a:lvl3pPr>
            <a:lvl4pPr lvl="3" algn="r" rtl="0">
              <a:lnSpc>
                <a:spcPct val="100000"/>
              </a:lnSpc>
              <a:spcBef>
                <a:spcPts val="0"/>
              </a:spcBef>
              <a:spcAft>
                <a:spcPts val="0"/>
              </a:spcAft>
              <a:buNone/>
              <a:defRPr sz="2000">
                <a:solidFill>
                  <a:schemeClr val="lt1"/>
                </a:solidFill>
                <a:latin typeface="Bebas Neue"/>
                <a:ea typeface="Bebas Neue"/>
                <a:cs typeface="Bebas Neue"/>
                <a:sym typeface="Bebas Neue"/>
              </a:defRPr>
            </a:lvl4pPr>
            <a:lvl5pPr lvl="4" algn="r" rtl="0">
              <a:lnSpc>
                <a:spcPct val="100000"/>
              </a:lnSpc>
              <a:spcBef>
                <a:spcPts val="0"/>
              </a:spcBef>
              <a:spcAft>
                <a:spcPts val="0"/>
              </a:spcAft>
              <a:buNone/>
              <a:defRPr sz="2000">
                <a:solidFill>
                  <a:schemeClr val="lt1"/>
                </a:solidFill>
                <a:latin typeface="Bebas Neue"/>
                <a:ea typeface="Bebas Neue"/>
                <a:cs typeface="Bebas Neue"/>
                <a:sym typeface="Bebas Neue"/>
              </a:defRPr>
            </a:lvl5pPr>
            <a:lvl6pPr lvl="5" algn="r" rtl="0">
              <a:lnSpc>
                <a:spcPct val="100000"/>
              </a:lnSpc>
              <a:spcBef>
                <a:spcPts val="0"/>
              </a:spcBef>
              <a:spcAft>
                <a:spcPts val="0"/>
              </a:spcAft>
              <a:buNone/>
              <a:defRPr sz="2000">
                <a:solidFill>
                  <a:schemeClr val="lt1"/>
                </a:solidFill>
                <a:latin typeface="Bebas Neue"/>
                <a:ea typeface="Bebas Neue"/>
                <a:cs typeface="Bebas Neue"/>
                <a:sym typeface="Bebas Neue"/>
              </a:defRPr>
            </a:lvl6pPr>
            <a:lvl7pPr lvl="6" algn="r" rtl="0">
              <a:lnSpc>
                <a:spcPct val="100000"/>
              </a:lnSpc>
              <a:spcBef>
                <a:spcPts val="0"/>
              </a:spcBef>
              <a:spcAft>
                <a:spcPts val="0"/>
              </a:spcAft>
              <a:buNone/>
              <a:defRPr sz="2000">
                <a:solidFill>
                  <a:schemeClr val="lt1"/>
                </a:solidFill>
                <a:latin typeface="Bebas Neue"/>
                <a:ea typeface="Bebas Neue"/>
                <a:cs typeface="Bebas Neue"/>
                <a:sym typeface="Bebas Neue"/>
              </a:defRPr>
            </a:lvl7pPr>
            <a:lvl8pPr lvl="7" algn="r" rtl="0">
              <a:lnSpc>
                <a:spcPct val="100000"/>
              </a:lnSpc>
              <a:spcBef>
                <a:spcPts val="0"/>
              </a:spcBef>
              <a:spcAft>
                <a:spcPts val="0"/>
              </a:spcAft>
              <a:buNone/>
              <a:defRPr sz="2000">
                <a:solidFill>
                  <a:schemeClr val="lt1"/>
                </a:solidFill>
                <a:latin typeface="Bebas Neue"/>
                <a:ea typeface="Bebas Neue"/>
                <a:cs typeface="Bebas Neue"/>
                <a:sym typeface="Bebas Neue"/>
              </a:defRPr>
            </a:lvl8pPr>
            <a:lvl9pPr lvl="8" algn="r" rtl="0">
              <a:lnSpc>
                <a:spcPct val="100000"/>
              </a:lnSpc>
              <a:spcBef>
                <a:spcPts val="0"/>
              </a:spcBef>
              <a:spcAft>
                <a:spcPts val="0"/>
              </a:spcAft>
              <a:buNone/>
              <a:defRPr sz="2000">
                <a:solidFill>
                  <a:schemeClr val="lt1"/>
                </a:solidFill>
                <a:latin typeface="Bebas Neue"/>
                <a:ea typeface="Bebas Neue"/>
                <a:cs typeface="Bebas Neue"/>
                <a:sym typeface="Bebas Neue"/>
              </a:defRPr>
            </a:lvl9pPr>
          </a:lstStyle>
          <a:p>
            <a:endParaRPr/>
          </a:p>
        </p:txBody>
      </p:sp>
      <p:sp>
        <p:nvSpPr>
          <p:cNvPr id="310" name="Google Shape;310;p48"/>
          <p:cNvSpPr txBox="1">
            <a:spLocks noGrp="1"/>
          </p:cNvSpPr>
          <p:nvPr>
            <p:ph type="subTitle" idx="2"/>
          </p:nvPr>
        </p:nvSpPr>
        <p:spPr>
          <a:xfrm>
            <a:off x="713225" y="2262750"/>
            <a:ext cx="2191200" cy="460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lt1"/>
                </a:solidFill>
              </a:defRPr>
            </a:lvl2pPr>
            <a:lvl3pPr lvl="2" algn="r" rtl="0">
              <a:lnSpc>
                <a:spcPct val="100000"/>
              </a:lnSpc>
              <a:spcBef>
                <a:spcPts val="0"/>
              </a:spcBef>
              <a:spcAft>
                <a:spcPts val="0"/>
              </a:spcAft>
              <a:buNone/>
              <a:defRPr sz="1400">
                <a:solidFill>
                  <a:schemeClr val="lt1"/>
                </a:solidFill>
              </a:defRPr>
            </a:lvl3pPr>
            <a:lvl4pPr lvl="3" algn="r" rtl="0">
              <a:lnSpc>
                <a:spcPct val="100000"/>
              </a:lnSpc>
              <a:spcBef>
                <a:spcPts val="0"/>
              </a:spcBef>
              <a:spcAft>
                <a:spcPts val="0"/>
              </a:spcAft>
              <a:buNone/>
              <a:defRPr sz="1400">
                <a:solidFill>
                  <a:schemeClr val="lt1"/>
                </a:solidFill>
              </a:defRPr>
            </a:lvl4pPr>
            <a:lvl5pPr lvl="4" algn="r" rtl="0">
              <a:lnSpc>
                <a:spcPct val="100000"/>
              </a:lnSpc>
              <a:spcBef>
                <a:spcPts val="0"/>
              </a:spcBef>
              <a:spcAft>
                <a:spcPts val="0"/>
              </a:spcAft>
              <a:buNone/>
              <a:defRPr sz="1400">
                <a:solidFill>
                  <a:schemeClr val="lt1"/>
                </a:solidFill>
              </a:defRPr>
            </a:lvl5pPr>
            <a:lvl6pPr lvl="5" algn="r" rtl="0">
              <a:lnSpc>
                <a:spcPct val="100000"/>
              </a:lnSpc>
              <a:spcBef>
                <a:spcPts val="0"/>
              </a:spcBef>
              <a:spcAft>
                <a:spcPts val="0"/>
              </a:spcAft>
              <a:buNone/>
              <a:defRPr sz="1400">
                <a:solidFill>
                  <a:schemeClr val="lt1"/>
                </a:solidFill>
              </a:defRPr>
            </a:lvl6pPr>
            <a:lvl7pPr lvl="6" algn="r" rtl="0">
              <a:lnSpc>
                <a:spcPct val="100000"/>
              </a:lnSpc>
              <a:spcBef>
                <a:spcPts val="0"/>
              </a:spcBef>
              <a:spcAft>
                <a:spcPts val="0"/>
              </a:spcAft>
              <a:buNone/>
              <a:defRPr sz="1400">
                <a:solidFill>
                  <a:schemeClr val="lt1"/>
                </a:solidFill>
              </a:defRPr>
            </a:lvl7pPr>
            <a:lvl8pPr lvl="7" algn="r" rtl="0">
              <a:lnSpc>
                <a:spcPct val="100000"/>
              </a:lnSpc>
              <a:spcBef>
                <a:spcPts val="0"/>
              </a:spcBef>
              <a:spcAft>
                <a:spcPts val="0"/>
              </a:spcAft>
              <a:buNone/>
              <a:defRPr sz="1400">
                <a:solidFill>
                  <a:schemeClr val="lt1"/>
                </a:solidFill>
              </a:defRPr>
            </a:lvl8pPr>
            <a:lvl9pPr lvl="8" algn="r" rtl="0">
              <a:lnSpc>
                <a:spcPct val="100000"/>
              </a:lnSpc>
              <a:spcBef>
                <a:spcPts val="0"/>
              </a:spcBef>
              <a:spcAft>
                <a:spcPts val="0"/>
              </a:spcAft>
              <a:buNone/>
              <a:defRPr sz="1400">
                <a:solidFill>
                  <a:schemeClr val="lt1"/>
                </a:solidFill>
              </a:defRPr>
            </a:lvl9pPr>
          </a:lstStyle>
          <a:p>
            <a:endParaRPr/>
          </a:p>
        </p:txBody>
      </p:sp>
      <p:sp>
        <p:nvSpPr>
          <p:cNvPr id="311" name="Google Shape;311;p48"/>
          <p:cNvSpPr txBox="1">
            <a:spLocks noGrp="1"/>
          </p:cNvSpPr>
          <p:nvPr>
            <p:ph type="subTitle" idx="3"/>
          </p:nvPr>
        </p:nvSpPr>
        <p:spPr>
          <a:xfrm>
            <a:off x="6220767" y="3388835"/>
            <a:ext cx="1627500" cy="2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lt1"/>
                </a:solidFill>
                <a:latin typeface="Bebas Neue"/>
                <a:ea typeface="Bebas Neue"/>
                <a:cs typeface="Bebas Neue"/>
                <a:sym typeface="Bebas Neue"/>
              </a:defRPr>
            </a:lvl9pPr>
          </a:lstStyle>
          <a:p>
            <a:endParaRPr/>
          </a:p>
        </p:txBody>
      </p:sp>
      <p:sp>
        <p:nvSpPr>
          <p:cNvPr id="312" name="Google Shape;312;p48"/>
          <p:cNvSpPr txBox="1">
            <a:spLocks noGrp="1"/>
          </p:cNvSpPr>
          <p:nvPr>
            <p:ph type="subTitle" idx="4"/>
          </p:nvPr>
        </p:nvSpPr>
        <p:spPr>
          <a:xfrm>
            <a:off x="6220767" y="2266940"/>
            <a:ext cx="21945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313" name="Google Shape;313;p48"/>
          <p:cNvSpPr txBox="1">
            <a:spLocks noGrp="1"/>
          </p:cNvSpPr>
          <p:nvPr>
            <p:ph type="subTitle" idx="5"/>
          </p:nvPr>
        </p:nvSpPr>
        <p:spPr>
          <a:xfrm>
            <a:off x="6220767" y="1904976"/>
            <a:ext cx="1629000" cy="2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0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0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0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0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0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0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0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000">
                <a:solidFill>
                  <a:schemeClr val="lt1"/>
                </a:solidFill>
                <a:latin typeface="Bebas Neue"/>
                <a:ea typeface="Bebas Neue"/>
                <a:cs typeface="Bebas Neue"/>
                <a:sym typeface="Bebas Neue"/>
              </a:defRPr>
            </a:lvl9pPr>
          </a:lstStyle>
          <a:p>
            <a:endParaRPr/>
          </a:p>
        </p:txBody>
      </p:sp>
      <p:sp>
        <p:nvSpPr>
          <p:cNvPr id="314" name="Google Shape;314;p48"/>
          <p:cNvSpPr txBox="1">
            <a:spLocks noGrp="1"/>
          </p:cNvSpPr>
          <p:nvPr>
            <p:ph type="subTitle" idx="6"/>
          </p:nvPr>
        </p:nvSpPr>
        <p:spPr>
          <a:xfrm>
            <a:off x="6220767" y="3747971"/>
            <a:ext cx="21945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315" name="Google Shape;315;p48"/>
          <p:cNvSpPr txBox="1">
            <a:spLocks noGrp="1"/>
          </p:cNvSpPr>
          <p:nvPr>
            <p:ph type="title"/>
          </p:nvPr>
        </p:nvSpPr>
        <p:spPr>
          <a:xfrm>
            <a:off x="1928825" y="377276"/>
            <a:ext cx="5286300" cy="70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6" name="Google Shape;316;p48"/>
          <p:cNvSpPr txBox="1">
            <a:spLocks noGrp="1"/>
          </p:cNvSpPr>
          <p:nvPr>
            <p:ph type="subTitle" idx="7"/>
          </p:nvPr>
        </p:nvSpPr>
        <p:spPr>
          <a:xfrm>
            <a:off x="715348" y="3751475"/>
            <a:ext cx="2188500" cy="4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lt1"/>
                </a:solidFill>
              </a:defRPr>
            </a:lvl2pPr>
            <a:lvl3pPr lvl="2" algn="r" rtl="0">
              <a:lnSpc>
                <a:spcPct val="100000"/>
              </a:lnSpc>
              <a:spcBef>
                <a:spcPts val="0"/>
              </a:spcBef>
              <a:spcAft>
                <a:spcPts val="0"/>
              </a:spcAft>
              <a:buNone/>
              <a:defRPr sz="1400">
                <a:solidFill>
                  <a:schemeClr val="lt1"/>
                </a:solidFill>
              </a:defRPr>
            </a:lvl3pPr>
            <a:lvl4pPr lvl="3" algn="r" rtl="0">
              <a:lnSpc>
                <a:spcPct val="100000"/>
              </a:lnSpc>
              <a:spcBef>
                <a:spcPts val="0"/>
              </a:spcBef>
              <a:spcAft>
                <a:spcPts val="0"/>
              </a:spcAft>
              <a:buNone/>
              <a:defRPr sz="1400">
                <a:solidFill>
                  <a:schemeClr val="lt1"/>
                </a:solidFill>
              </a:defRPr>
            </a:lvl4pPr>
            <a:lvl5pPr lvl="4" algn="r" rtl="0">
              <a:lnSpc>
                <a:spcPct val="100000"/>
              </a:lnSpc>
              <a:spcBef>
                <a:spcPts val="0"/>
              </a:spcBef>
              <a:spcAft>
                <a:spcPts val="0"/>
              </a:spcAft>
              <a:buNone/>
              <a:defRPr sz="1400">
                <a:solidFill>
                  <a:schemeClr val="lt1"/>
                </a:solidFill>
              </a:defRPr>
            </a:lvl5pPr>
            <a:lvl6pPr lvl="5" algn="r" rtl="0">
              <a:lnSpc>
                <a:spcPct val="100000"/>
              </a:lnSpc>
              <a:spcBef>
                <a:spcPts val="0"/>
              </a:spcBef>
              <a:spcAft>
                <a:spcPts val="0"/>
              </a:spcAft>
              <a:buNone/>
              <a:defRPr sz="1400">
                <a:solidFill>
                  <a:schemeClr val="lt1"/>
                </a:solidFill>
              </a:defRPr>
            </a:lvl6pPr>
            <a:lvl7pPr lvl="6" algn="r" rtl="0">
              <a:lnSpc>
                <a:spcPct val="100000"/>
              </a:lnSpc>
              <a:spcBef>
                <a:spcPts val="0"/>
              </a:spcBef>
              <a:spcAft>
                <a:spcPts val="0"/>
              </a:spcAft>
              <a:buNone/>
              <a:defRPr sz="1400">
                <a:solidFill>
                  <a:schemeClr val="lt1"/>
                </a:solidFill>
              </a:defRPr>
            </a:lvl7pPr>
            <a:lvl8pPr lvl="7" algn="r" rtl="0">
              <a:lnSpc>
                <a:spcPct val="100000"/>
              </a:lnSpc>
              <a:spcBef>
                <a:spcPts val="0"/>
              </a:spcBef>
              <a:spcAft>
                <a:spcPts val="0"/>
              </a:spcAft>
              <a:buNone/>
              <a:defRPr sz="1400">
                <a:solidFill>
                  <a:schemeClr val="lt1"/>
                </a:solidFill>
              </a:defRPr>
            </a:lvl8pPr>
            <a:lvl9pPr lvl="8" algn="r" rtl="0">
              <a:lnSpc>
                <a:spcPct val="100000"/>
              </a:lnSpc>
              <a:spcBef>
                <a:spcPts val="0"/>
              </a:spcBef>
              <a:spcAft>
                <a:spcPts val="0"/>
              </a:spcAft>
              <a:buNone/>
              <a:defRPr sz="1400">
                <a:solidFill>
                  <a:schemeClr val="lt1"/>
                </a:solidFill>
              </a:defRPr>
            </a:lvl9pPr>
          </a:lstStyle>
          <a:p>
            <a:endParaRPr/>
          </a:p>
        </p:txBody>
      </p:sp>
      <p:sp>
        <p:nvSpPr>
          <p:cNvPr id="317" name="Google Shape;317;p48"/>
          <p:cNvSpPr txBox="1">
            <a:spLocks noGrp="1"/>
          </p:cNvSpPr>
          <p:nvPr>
            <p:ph type="subTitle" idx="8"/>
          </p:nvPr>
        </p:nvSpPr>
        <p:spPr>
          <a:xfrm>
            <a:off x="1438823" y="3389675"/>
            <a:ext cx="1465500" cy="222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000" b="1">
                <a:solidFill>
                  <a:schemeClr val="lt1"/>
                </a:solidFill>
                <a:latin typeface="Bebas Neue"/>
                <a:ea typeface="Bebas Neue"/>
                <a:cs typeface="Bebas Neue"/>
                <a:sym typeface="Bebas Neue"/>
              </a:defRPr>
            </a:lvl1pPr>
            <a:lvl2pPr lvl="1" algn="r" rtl="0">
              <a:lnSpc>
                <a:spcPct val="100000"/>
              </a:lnSpc>
              <a:spcBef>
                <a:spcPts val="0"/>
              </a:spcBef>
              <a:spcAft>
                <a:spcPts val="0"/>
              </a:spcAft>
              <a:buNone/>
              <a:defRPr sz="2000">
                <a:solidFill>
                  <a:schemeClr val="lt1"/>
                </a:solidFill>
                <a:latin typeface="Bebas Neue"/>
                <a:ea typeface="Bebas Neue"/>
                <a:cs typeface="Bebas Neue"/>
                <a:sym typeface="Bebas Neue"/>
              </a:defRPr>
            </a:lvl2pPr>
            <a:lvl3pPr lvl="2" algn="r" rtl="0">
              <a:lnSpc>
                <a:spcPct val="100000"/>
              </a:lnSpc>
              <a:spcBef>
                <a:spcPts val="0"/>
              </a:spcBef>
              <a:spcAft>
                <a:spcPts val="0"/>
              </a:spcAft>
              <a:buNone/>
              <a:defRPr sz="2000">
                <a:solidFill>
                  <a:schemeClr val="lt1"/>
                </a:solidFill>
                <a:latin typeface="Bebas Neue"/>
                <a:ea typeface="Bebas Neue"/>
                <a:cs typeface="Bebas Neue"/>
                <a:sym typeface="Bebas Neue"/>
              </a:defRPr>
            </a:lvl3pPr>
            <a:lvl4pPr lvl="3" algn="r" rtl="0">
              <a:lnSpc>
                <a:spcPct val="100000"/>
              </a:lnSpc>
              <a:spcBef>
                <a:spcPts val="0"/>
              </a:spcBef>
              <a:spcAft>
                <a:spcPts val="0"/>
              </a:spcAft>
              <a:buNone/>
              <a:defRPr sz="2000">
                <a:solidFill>
                  <a:schemeClr val="lt1"/>
                </a:solidFill>
                <a:latin typeface="Bebas Neue"/>
                <a:ea typeface="Bebas Neue"/>
                <a:cs typeface="Bebas Neue"/>
                <a:sym typeface="Bebas Neue"/>
              </a:defRPr>
            </a:lvl4pPr>
            <a:lvl5pPr lvl="4" algn="r" rtl="0">
              <a:lnSpc>
                <a:spcPct val="100000"/>
              </a:lnSpc>
              <a:spcBef>
                <a:spcPts val="0"/>
              </a:spcBef>
              <a:spcAft>
                <a:spcPts val="0"/>
              </a:spcAft>
              <a:buNone/>
              <a:defRPr sz="2000">
                <a:solidFill>
                  <a:schemeClr val="lt1"/>
                </a:solidFill>
                <a:latin typeface="Bebas Neue"/>
                <a:ea typeface="Bebas Neue"/>
                <a:cs typeface="Bebas Neue"/>
                <a:sym typeface="Bebas Neue"/>
              </a:defRPr>
            </a:lvl5pPr>
            <a:lvl6pPr lvl="5" algn="r" rtl="0">
              <a:lnSpc>
                <a:spcPct val="100000"/>
              </a:lnSpc>
              <a:spcBef>
                <a:spcPts val="0"/>
              </a:spcBef>
              <a:spcAft>
                <a:spcPts val="0"/>
              </a:spcAft>
              <a:buNone/>
              <a:defRPr sz="2000">
                <a:solidFill>
                  <a:schemeClr val="lt1"/>
                </a:solidFill>
                <a:latin typeface="Bebas Neue"/>
                <a:ea typeface="Bebas Neue"/>
                <a:cs typeface="Bebas Neue"/>
                <a:sym typeface="Bebas Neue"/>
              </a:defRPr>
            </a:lvl6pPr>
            <a:lvl7pPr lvl="6" algn="r" rtl="0">
              <a:lnSpc>
                <a:spcPct val="100000"/>
              </a:lnSpc>
              <a:spcBef>
                <a:spcPts val="0"/>
              </a:spcBef>
              <a:spcAft>
                <a:spcPts val="0"/>
              </a:spcAft>
              <a:buNone/>
              <a:defRPr sz="2000">
                <a:solidFill>
                  <a:schemeClr val="lt1"/>
                </a:solidFill>
                <a:latin typeface="Bebas Neue"/>
                <a:ea typeface="Bebas Neue"/>
                <a:cs typeface="Bebas Neue"/>
                <a:sym typeface="Bebas Neue"/>
              </a:defRPr>
            </a:lvl7pPr>
            <a:lvl8pPr lvl="7" algn="r" rtl="0">
              <a:lnSpc>
                <a:spcPct val="100000"/>
              </a:lnSpc>
              <a:spcBef>
                <a:spcPts val="0"/>
              </a:spcBef>
              <a:spcAft>
                <a:spcPts val="0"/>
              </a:spcAft>
              <a:buNone/>
              <a:defRPr sz="2000">
                <a:solidFill>
                  <a:schemeClr val="lt1"/>
                </a:solidFill>
                <a:latin typeface="Bebas Neue"/>
                <a:ea typeface="Bebas Neue"/>
                <a:cs typeface="Bebas Neue"/>
                <a:sym typeface="Bebas Neue"/>
              </a:defRPr>
            </a:lvl8pPr>
            <a:lvl9pPr lvl="8" algn="r" rtl="0">
              <a:lnSpc>
                <a:spcPct val="100000"/>
              </a:lnSpc>
              <a:spcBef>
                <a:spcPts val="0"/>
              </a:spcBef>
              <a:spcAft>
                <a:spcPts val="0"/>
              </a:spcAft>
              <a:buNone/>
              <a:defRPr sz="2000">
                <a:solidFill>
                  <a:schemeClr val="lt1"/>
                </a:solidFill>
                <a:latin typeface="Bebas Neue"/>
                <a:ea typeface="Bebas Neue"/>
                <a:cs typeface="Bebas Neue"/>
                <a:sym typeface="Bebas Neu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hree columns  2">
  <p:cSld name="CUSTOM_1_1_1">
    <p:spTree>
      <p:nvGrpSpPr>
        <p:cNvPr id="1" name="Shape 318"/>
        <p:cNvGrpSpPr/>
        <p:nvPr/>
      </p:nvGrpSpPr>
      <p:grpSpPr>
        <a:xfrm>
          <a:off x="0" y="0"/>
          <a:ext cx="0" cy="0"/>
          <a:chOff x="0" y="0"/>
          <a:chExt cx="0" cy="0"/>
        </a:xfrm>
      </p:grpSpPr>
      <p:sp>
        <p:nvSpPr>
          <p:cNvPr id="319" name="Google Shape;319;p49"/>
          <p:cNvSpPr/>
          <p:nvPr/>
        </p:nvSpPr>
        <p:spPr>
          <a:xfrm>
            <a:off x="0" y="2571750"/>
            <a:ext cx="9144000" cy="257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0" name="Google Shape;320;p49"/>
          <p:cNvSpPr txBox="1">
            <a:spLocks noGrp="1"/>
          </p:cNvSpPr>
          <p:nvPr>
            <p:ph type="subTitle" idx="1"/>
          </p:nvPr>
        </p:nvSpPr>
        <p:spPr>
          <a:xfrm>
            <a:off x="3878479" y="3404434"/>
            <a:ext cx="13806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321" name="Google Shape;321;p49"/>
          <p:cNvSpPr txBox="1">
            <a:spLocks noGrp="1"/>
          </p:cNvSpPr>
          <p:nvPr>
            <p:ph type="subTitle" idx="2"/>
          </p:nvPr>
        </p:nvSpPr>
        <p:spPr>
          <a:xfrm>
            <a:off x="3718125" y="3707075"/>
            <a:ext cx="17013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322" name="Google Shape;322;p49"/>
          <p:cNvSpPr txBox="1">
            <a:spLocks noGrp="1"/>
          </p:cNvSpPr>
          <p:nvPr>
            <p:ph type="subTitle" idx="3"/>
          </p:nvPr>
        </p:nvSpPr>
        <p:spPr>
          <a:xfrm>
            <a:off x="1160379" y="3404434"/>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323" name="Google Shape;323;p49"/>
          <p:cNvSpPr txBox="1">
            <a:spLocks noGrp="1"/>
          </p:cNvSpPr>
          <p:nvPr>
            <p:ph type="subTitle" idx="4"/>
          </p:nvPr>
        </p:nvSpPr>
        <p:spPr>
          <a:xfrm>
            <a:off x="6443575" y="3707075"/>
            <a:ext cx="17013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324" name="Google Shape;324;p49"/>
          <p:cNvSpPr txBox="1">
            <a:spLocks noGrp="1"/>
          </p:cNvSpPr>
          <p:nvPr>
            <p:ph type="subTitle" idx="5"/>
          </p:nvPr>
        </p:nvSpPr>
        <p:spPr>
          <a:xfrm>
            <a:off x="6607154" y="3403984"/>
            <a:ext cx="1380600" cy="31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325" name="Google Shape;325;p49"/>
          <p:cNvSpPr txBox="1">
            <a:spLocks noGrp="1"/>
          </p:cNvSpPr>
          <p:nvPr>
            <p:ph type="subTitle" idx="6"/>
          </p:nvPr>
        </p:nvSpPr>
        <p:spPr>
          <a:xfrm>
            <a:off x="999200" y="3707075"/>
            <a:ext cx="17013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326" name="Google Shape;326;p49"/>
          <p:cNvSpPr txBox="1">
            <a:spLocks noGrp="1"/>
          </p:cNvSpPr>
          <p:nvPr>
            <p:ph type="title"/>
          </p:nvPr>
        </p:nvSpPr>
        <p:spPr>
          <a:xfrm>
            <a:off x="1092825" y="316735"/>
            <a:ext cx="6951900" cy="661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7" name="Google Shape;327;p49"/>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 name="Google Shape;328;p49"/>
          <p:cNvGrpSpPr/>
          <p:nvPr/>
        </p:nvGrpSpPr>
        <p:grpSpPr>
          <a:xfrm>
            <a:off x="101550" y="2571913"/>
            <a:ext cx="8941926" cy="2465867"/>
            <a:chOff x="101550" y="4001975"/>
            <a:chExt cx="8941926" cy="1035600"/>
          </a:xfrm>
        </p:grpSpPr>
        <p:cxnSp>
          <p:nvCxnSpPr>
            <p:cNvPr id="329" name="Google Shape;329;p49"/>
            <p:cNvCxnSpPr/>
            <p:nvPr/>
          </p:nvCxnSpPr>
          <p:spPr>
            <a:xfrm>
              <a:off x="102576" y="5037402"/>
              <a:ext cx="8940900" cy="0"/>
            </a:xfrm>
            <a:prstGeom prst="straightConnector1">
              <a:avLst/>
            </a:prstGeom>
            <a:noFill/>
            <a:ln w="19050" cap="flat" cmpd="sng">
              <a:solidFill>
                <a:schemeClr val="lt1"/>
              </a:solidFill>
              <a:prstDash val="solid"/>
              <a:round/>
              <a:headEnd type="none" w="med" len="med"/>
              <a:tailEnd type="none" w="med" len="med"/>
            </a:ln>
          </p:spPr>
        </p:cxnSp>
        <p:cxnSp>
          <p:nvCxnSpPr>
            <p:cNvPr id="330" name="Google Shape;330;p49"/>
            <p:cNvCxnSpPr/>
            <p:nvPr/>
          </p:nvCxnSpPr>
          <p:spPr>
            <a:xfrm>
              <a:off x="9042449" y="4001975"/>
              <a:ext cx="0" cy="1035600"/>
            </a:xfrm>
            <a:prstGeom prst="straightConnector1">
              <a:avLst/>
            </a:prstGeom>
            <a:noFill/>
            <a:ln w="19050" cap="flat" cmpd="sng">
              <a:solidFill>
                <a:schemeClr val="lt1"/>
              </a:solidFill>
              <a:prstDash val="solid"/>
              <a:round/>
              <a:headEnd type="none" w="med" len="med"/>
              <a:tailEnd type="none" w="med" len="med"/>
            </a:ln>
          </p:spPr>
        </p:cxnSp>
        <p:cxnSp>
          <p:nvCxnSpPr>
            <p:cNvPr id="331" name="Google Shape;331;p49"/>
            <p:cNvCxnSpPr/>
            <p:nvPr/>
          </p:nvCxnSpPr>
          <p:spPr>
            <a:xfrm>
              <a:off x="101550" y="4001975"/>
              <a:ext cx="0" cy="103560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three columns  3">
  <p:cSld name="CUSTOM_1_1_1_1">
    <p:spTree>
      <p:nvGrpSpPr>
        <p:cNvPr id="1" name="Shape 332"/>
        <p:cNvGrpSpPr/>
        <p:nvPr/>
      </p:nvGrpSpPr>
      <p:grpSpPr>
        <a:xfrm>
          <a:off x="0" y="0"/>
          <a:ext cx="0" cy="0"/>
          <a:chOff x="0" y="0"/>
          <a:chExt cx="0" cy="0"/>
        </a:xfrm>
      </p:grpSpPr>
      <p:sp>
        <p:nvSpPr>
          <p:cNvPr id="333" name="Google Shape;333;p50"/>
          <p:cNvSpPr txBox="1">
            <a:spLocks noGrp="1"/>
          </p:cNvSpPr>
          <p:nvPr>
            <p:ph type="subTitle" idx="1"/>
          </p:nvPr>
        </p:nvSpPr>
        <p:spPr>
          <a:xfrm>
            <a:off x="4371899" y="2231747"/>
            <a:ext cx="1380600" cy="30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34" name="Google Shape;334;p50"/>
          <p:cNvSpPr txBox="1">
            <a:spLocks noGrp="1"/>
          </p:cNvSpPr>
          <p:nvPr>
            <p:ph type="subTitle" idx="2"/>
          </p:nvPr>
        </p:nvSpPr>
        <p:spPr>
          <a:xfrm>
            <a:off x="4240062" y="2534400"/>
            <a:ext cx="1494000" cy="91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335" name="Google Shape;335;p50"/>
          <p:cNvSpPr txBox="1">
            <a:spLocks noGrp="1"/>
          </p:cNvSpPr>
          <p:nvPr>
            <p:ph type="subTitle" idx="3"/>
          </p:nvPr>
        </p:nvSpPr>
        <p:spPr>
          <a:xfrm>
            <a:off x="6878236" y="983309"/>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36" name="Google Shape;336;p50"/>
          <p:cNvSpPr txBox="1">
            <a:spLocks noGrp="1"/>
          </p:cNvSpPr>
          <p:nvPr>
            <p:ph type="subTitle" idx="4"/>
          </p:nvPr>
        </p:nvSpPr>
        <p:spPr>
          <a:xfrm>
            <a:off x="6878238" y="3783300"/>
            <a:ext cx="14940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37" name="Google Shape;337;p50"/>
          <p:cNvSpPr txBox="1">
            <a:spLocks noGrp="1"/>
          </p:cNvSpPr>
          <p:nvPr>
            <p:ph type="subTitle" idx="5"/>
          </p:nvPr>
        </p:nvSpPr>
        <p:spPr>
          <a:xfrm>
            <a:off x="6878236" y="3480209"/>
            <a:ext cx="1380600" cy="31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38" name="Google Shape;338;p50"/>
          <p:cNvSpPr txBox="1">
            <a:spLocks noGrp="1"/>
          </p:cNvSpPr>
          <p:nvPr>
            <p:ph type="subTitle" idx="6"/>
          </p:nvPr>
        </p:nvSpPr>
        <p:spPr>
          <a:xfrm>
            <a:off x="6878237" y="1285950"/>
            <a:ext cx="14940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39" name="Google Shape;339;p50"/>
          <p:cNvSpPr txBox="1">
            <a:spLocks noGrp="1"/>
          </p:cNvSpPr>
          <p:nvPr>
            <p:ph type="title"/>
          </p:nvPr>
        </p:nvSpPr>
        <p:spPr>
          <a:xfrm>
            <a:off x="713225" y="316725"/>
            <a:ext cx="2457300" cy="1631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0" name="Google Shape;340;p5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6391950" y="1898400"/>
            <a:ext cx="2169300" cy="13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 name="Google Shape;40;p6"/>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four column 5">
  <p:cSld name="CUSTOM_2">
    <p:spTree>
      <p:nvGrpSpPr>
        <p:cNvPr id="1" name="Shape 341"/>
        <p:cNvGrpSpPr/>
        <p:nvPr/>
      </p:nvGrpSpPr>
      <p:grpSpPr>
        <a:xfrm>
          <a:off x="0" y="0"/>
          <a:ext cx="0" cy="0"/>
          <a:chOff x="0" y="0"/>
          <a:chExt cx="0" cy="0"/>
        </a:xfrm>
      </p:grpSpPr>
      <p:sp>
        <p:nvSpPr>
          <p:cNvPr id="342" name="Google Shape;342;p51"/>
          <p:cNvSpPr txBox="1">
            <a:spLocks noGrp="1"/>
          </p:cNvSpPr>
          <p:nvPr>
            <p:ph type="subTitle" idx="1"/>
          </p:nvPr>
        </p:nvSpPr>
        <p:spPr>
          <a:xfrm>
            <a:off x="1097425" y="1419650"/>
            <a:ext cx="1378800" cy="30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43" name="Google Shape;343;p51"/>
          <p:cNvSpPr txBox="1">
            <a:spLocks noGrp="1"/>
          </p:cNvSpPr>
          <p:nvPr>
            <p:ph type="subTitle" idx="2"/>
          </p:nvPr>
        </p:nvSpPr>
        <p:spPr>
          <a:xfrm>
            <a:off x="491125" y="1770605"/>
            <a:ext cx="1985100" cy="91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344" name="Google Shape;344;p51"/>
          <p:cNvSpPr txBox="1">
            <a:spLocks noGrp="1"/>
          </p:cNvSpPr>
          <p:nvPr>
            <p:ph type="subTitle" idx="3"/>
          </p:nvPr>
        </p:nvSpPr>
        <p:spPr>
          <a:xfrm>
            <a:off x="1097425" y="2669875"/>
            <a:ext cx="1378800" cy="30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45" name="Google Shape;345;p51"/>
          <p:cNvSpPr txBox="1">
            <a:spLocks noGrp="1"/>
          </p:cNvSpPr>
          <p:nvPr>
            <p:ph type="subTitle" idx="4"/>
          </p:nvPr>
        </p:nvSpPr>
        <p:spPr>
          <a:xfrm>
            <a:off x="492025" y="3022471"/>
            <a:ext cx="1984200" cy="91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346" name="Google Shape;346;p51"/>
          <p:cNvSpPr txBox="1">
            <a:spLocks noGrp="1"/>
          </p:cNvSpPr>
          <p:nvPr>
            <p:ph type="subTitle" idx="5"/>
          </p:nvPr>
        </p:nvSpPr>
        <p:spPr>
          <a:xfrm>
            <a:off x="6688052" y="1419650"/>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47" name="Google Shape;347;p51"/>
          <p:cNvSpPr txBox="1">
            <a:spLocks noGrp="1"/>
          </p:cNvSpPr>
          <p:nvPr>
            <p:ph type="subTitle" idx="6"/>
          </p:nvPr>
        </p:nvSpPr>
        <p:spPr>
          <a:xfrm>
            <a:off x="6688052" y="1767956"/>
            <a:ext cx="19851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48" name="Google Shape;348;p51"/>
          <p:cNvSpPr txBox="1">
            <a:spLocks noGrp="1"/>
          </p:cNvSpPr>
          <p:nvPr>
            <p:ph type="subTitle" idx="7"/>
          </p:nvPr>
        </p:nvSpPr>
        <p:spPr>
          <a:xfrm>
            <a:off x="6668083" y="2667313"/>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49" name="Google Shape;349;p51"/>
          <p:cNvSpPr txBox="1">
            <a:spLocks noGrp="1"/>
          </p:cNvSpPr>
          <p:nvPr>
            <p:ph type="subTitle" idx="8"/>
          </p:nvPr>
        </p:nvSpPr>
        <p:spPr>
          <a:xfrm>
            <a:off x="6668083" y="3023302"/>
            <a:ext cx="19842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50" name="Google Shape;350;p51"/>
          <p:cNvSpPr txBox="1">
            <a:spLocks noGrp="1"/>
          </p:cNvSpPr>
          <p:nvPr>
            <p:ph type="title"/>
          </p:nvPr>
        </p:nvSpPr>
        <p:spPr>
          <a:xfrm>
            <a:off x="2680670" y="442691"/>
            <a:ext cx="3834300" cy="59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1" name="Google Shape;351;p51"/>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four column 6">
  <p:cSld name="CUSTOM_2_3">
    <p:spTree>
      <p:nvGrpSpPr>
        <p:cNvPr id="1" name="Shape 352"/>
        <p:cNvGrpSpPr/>
        <p:nvPr/>
      </p:nvGrpSpPr>
      <p:grpSpPr>
        <a:xfrm>
          <a:off x="0" y="0"/>
          <a:ext cx="0" cy="0"/>
          <a:chOff x="0" y="0"/>
          <a:chExt cx="0" cy="0"/>
        </a:xfrm>
      </p:grpSpPr>
      <p:sp>
        <p:nvSpPr>
          <p:cNvPr id="353" name="Google Shape;353;p52"/>
          <p:cNvSpPr/>
          <p:nvPr/>
        </p:nvSpPr>
        <p:spPr>
          <a:xfrm rot="-5400000">
            <a:off x="5197775" y="524950"/>
            <a:ext cx="3474300" cy="459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4" name="Google Shape;354;p52"/>
          <p:cNvSpPr txBox="1">
            <a:spLocks noGrp="1"/>
          </p:cNvSpPr>
          <p:nvPr>
            <p:ph type="subTitle" idx="1"/>
          </p:nvPr>
        </p:nvSpPr>
        <p:spPr>
          <a:xfrm>
            <a:off x="5374550" y="304927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355" name="Google Shape;355;p52"/>
          <p:cNvSpPr txBox="1">
            <a:spLocks noGrp="1"/>
          </p:cNvSpPr>
          <p:nvPr>
            <p:ph type="subTitle" idx="2"/>
          </p:nvPr>
        </p:nvSpPr>
        <p:spPr>
          <a:xfrm>
            <a:off x="5096250" y="3419674"/>
            <a:ext cx="15363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356" name="Google Shape;356;p52"/>
          <p:cNvSpPr txBox="1">
            <a:spLocks noGrp="1"/>
          </p:cNvSpPr>
          <p:nvPr>
            <p:ph type="subTitle" idx="3"/>
          </p:nvPr>
        </p:nvSpPr>
        <p:spPr>
          <a:xfrm>
            <a:off x="7070388" y="304927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357" name="Google Shape;357;p52"/>
          <p:cNvSpPr txBox="1">
            <a:spLocks noGrp="1"/>
          </p:cNvSpPr>
          <p:nvPr>
            <p:ph type="subTitle" idx="4"/>
          </p:nvPr>
        </p:nvSpPr>
        <p:spPr>
          <a:xfrm>
            <a:off x="6781652" y="3401875"/>
            <a:ext cx="15363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358" name="Google Shape;358;p52"/>
          <p:cNvSpPr txBox="1">
            <a:spLocks noGrp="1"/>
          </p:cNvSpPr>
          <p:nvPr>
            <p:ph type="subTitle" idx="5"/>
          </p:nvPr>
        </p:nvSpPr>
        <p:spPr>
          <a:xfrm>
            <a:off x="7085058" y="1694435"/>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359" name="Google Shape;359;p52"/>
          <p:cNvSpPr txBox="1">
            <a:spLocks noGrp="1"/>
          </p:cNvSpPr>
          <p:nvPr>
            <p:ph type="subTitle" idx="6"/>
          </p:nvPr>
        </p:nvSpPr>
        <p:spPr>
          <a:xfrm>
            <a:off x="5096252" y="2064834"/>
            <a:ext cx="15363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360" name="Google Shape;360;p52"/>
          <p:cNvSpPr txBox="1">
            <a:spLocks noGrp="1"/>
          </p:cNvSpPr>
          <p:nvPr>
            <p:ph type="subTitle" idx="7"/>
          </p:nvPr>
        </p:nvSpPr>
        <p:spPr>
          <a:xfrm>
            <a:off x="5387408" y="1694424"/>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361" name="Google Shape;361;p52"/>
          <p:cNvSpPr txBox="1">
            <a:spLocks noGrp="1"/>
          </p:cNvSpPr>
          <p:nvPr>
            <p:ph type="subTitle" idx="8"/>
          </p:nvPr>
        </p:nvSpPr>
        <p:spPr>
          <a:xfrm>
            <a:off x="6794721" y="2064830"/>
            <a:ext cx="15321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362" name="Google Shape;362;p52"/>
          <p:cNvSpPr txBox="1">
            <a:spLocks noGrp="1"/>
          </p:cNvSpPr>
          <p:nvPr>
            <p:ph type="title"/>
          </p:nvPr>
        </p:nvSpPr>
        <p:spPr>
          <a:xfrm>
            <a:off x="725525" y="442700"/>
            <a:ext cx="2832600" cy="59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3" name="Google Shape;363;p52"/>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4" name="Google Shape;364;p52"/>
          <p:cNvCxnSpPr/>
          <p:nvPr/>
        </p:nvCxnSpPr>
        <p:spPr>
          <a:xfrm>
            <a:off x="9045300" y="1089550"/>
            <a:ext cx="0" cy="346980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four column 7">
  <p:cSld name="CUSTOM_2_1">
    <p:spTree>
      <p:nvGrpSpPr>
        <p:cNvPr id="1" name="Shape 365"/>
        <p:cNvGrpSpPr/>
        <p:nvPr/>
      </p:nvGrpSpPr>
      <p:grpSpPr>
        <a:xfrm>
          <a:off x="0" y="0"/>
          <a:ext cx="0" cy="0"/>
          <a:chOff x="0" y="0"/>
          <a:chExt cx="0" cy="0"/>
        </a:xfrm>
      </p:grpSpPr>
      <p:sp>
        <p:nvSpPr>
          <p:cNvPr id="366" name="Google Shape;366;p53"/>
          <p:cNvSpPr txBox="1">
            <a:spLocks noGrp="1"/>
          </p:cNvSpPr>
          <p:nvPr>
            <p:ph type="subTitle" idx="1"/>
          </p:nvPr>
        </p:nvSpPr>
        <p:spPr>
          <a:xfrm>
            <a:off x="3892017" y="1621113"/>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67" name="Google Shape;367;p53"/>
          <p:cNvSpPr txBox="1">
            <a:spLocks noGrp="1"/>
          </p:cNvSpPr>
          <p:nvPr>
            <p:ph type="subTitle" idx="2"/>
          </p:nvPr>
        </p:nvSpPr>
        <p:spPr>
          <a:xfrm>
            <a:off x="669289" y="1492789"/>
            <a:ext cx="1763100" cy="91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5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500">
                <a:solidFill>
                  <a:schemeClr val="dk1"/>
                </a:solidFill>
              </a:defRPr>
            </a:lvl2pPr>
            <a:lvl3pPr lvl="2" algn="r" rtl="0">
              <a:lnSpc>
                <a:spcPct val="100000"/>
              </a:lnSpc>
              <a:spcBef>
                <a:spcPts val="0"/>
              </a:spcBef>
              <a:spcAft>
                <a:spcPts val="0"/>
              </a:spcAft>
              <a:buNone/>
              <a:defRPr sz="1500">
                <a:solidFill>
                  <a:schemeClr val="dk1"/>
                </a:solidFill>
              </a:defRPr>
            </a:lvl3pPr>
            <a:lvl4pPr lvl="3" algn="r" rtl="0">
              <a:lnSpc>
                <a:spcPct val="100000"/>
              </a:lnSpc>
              <a:spcBef>
                <a:spcPts val="0"/>
              </a:spcBef>
              <a:spcAft>
                <a:spcPts val="0"/>
              </a:spcAft>
              <a:buNone/>
              <a:defRPr sz="1500">
                <a:solidFill>
                  <a:schemeClr val="dk1"/>
                </a:solidFill>
              </a:defRPr>
            </a:lvl4pPr>
            <a:lvl5pPr lvl="4" algn="r" rtl="0">
              <a:lnSpc>
                <a:spcPct val="100000"/>
              </a:lnSpc>
              <a:spcBef>
                <a:spcPts val="0"/>
              </a:spcBef>
              <a:spcAft>
                <a:spcPts val="0"/>
              </a:spcAft>
              <a:buNone/>
              <a:defRPr sz="1500">
                <a:solidFill>
                  <a:schemeClr val="dk1"/>
                </a:solidFill>
              </a:defRPr>
            </a:lvl5pPr>
            <a:lvl6pPr lvl="5" algn="r" rtl="0">
              <a:lnSpc>
                <a:spcPct val="100000"/>
              </a:lnSpc>
              <a:spcBef>
                <a:spcPts val="0"/>
              </a:spcBef>
              <a:spcAft>
                <a:spcPts val="0"/>
              </a:spcAft>
              <a:buNone/>
              <a:defRPr sz="1500">
                <a:solidFill>
                  <a:schemeClr val="dk1"/>
                </a:solidFill>
              </a:defRPr>
            </a:lvl6pPr>
            <a:lvl7pPr lvl="6" algn="r" rtl="0">
              <a:lnSpc>
                <a:spcPct val="100000"/>
              </a:lnSpc>
              <a:spcBef>
                <a:spcPts val="0"/>
              </a:spcBef>
              <a:spcAft>
                <a:spcPts val="0"/>
              </a:spcAft>
              <a:buNone/>
              <a:defRPr sz="1500">
                <a:solidFill>
                  <a:schemeClr val="dk1"/>
                </a:solidFill>
              </a:defRPr>
            </a:lvl7pPr>
            <a:lvl8pPr lvl="7" algn="r" rtl="0">
              <a:lnSpc>
                <a:spcPct val="100000"/>
              </a:lnSpc>
              <a:spcBef>
                <a:spcPts val="0"/>
              </a:spcBef>
              <a:spcAft>
                <a:spcPts val="0"/>
              </a:spcAft>
              <a:buNone/>
              <a:defRPr sz="1500">
                <a:solidFill>
                  <a:schemeClr val="dk1"/>
                </a:solidFill>
              </a:defRPr>
            </a:lvl8pPr>
            <a:lvl9pPr lvl="8" algn="r" rtl="0">
              <a:lnSpc>
                <a:spcPct val="100000"/>
              </a:lnSpc>
              <a:spcBef>
                <a:spcPts val="0"/>
              </a:spcBef>
              <a:spcAft>
                <a:spcPts val="0"/>
              </a:spcAft>
              <a:buNone/>
              <a:defRPr sz="1500">
                <a:solidFill>
                  <a:schemeClr val="dk1"/>
                </a:solidFill>
              </a:defRPr>
            </a:lvl9pPr>
          </a:lstStyle>
          <a:p>
            <a:endParaRPr/>
          </a:p>
        </p:txBody>
      </p:sp>
      <p:sp>
        <p:nvSpPr>
          <p:cNvPr id="368" name="Google Shape;368;p53"/>
          <p:cNvSpPr txBox="1">
            <a:spLocks noGrp="1"/>
          </p:cNvSpPr>
          <p:nvPr>
            <p:ph type="subTitle" idx="3"/>
          </p:nvPr>
        </p:nvSpPr>
        <p:spPr>
          <a:xfrm>
            <a:off x="3882600" y="2739825"/>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69" name="Google Shape;369;p53"/>
          <p:cNvSpPr txBox="1">
            <a:spLocks noGrp="1"/>
          </p:cNvSpPr>
          <p:nvPr>
            <p:ph type="subTitle" idx="4"/>
          </p:nvPr>
        </p:nvSpPr>
        <p:spPr>
          <a:xfrm>
            <a:off x="667489" y="2603622"/>
            <a:ext cx="1764900" cy="91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500">
                <a:solidFill>
                  <a:schemeClr val="dk1"/>
                </a:solidFill>
                <a:latin typeface="Overpass Light"/>
                <a:ea typeface="Overpass Light"/>
                <a:cs typeface="Overpass Light"/>
                <a:sym typeface="Overpass Light"/>
              </a:defRPr>
            </a:lvl1pPr>
            <a:lvl2pPr lvl="1" algn="r" rtl="0">
              <a:lnSpc>
                <a:spcPct val="100000"/>
              </a:lnSpc>
              <a:spcBef>
                <a:spcPts val="0"/>
              </a:spcBef>
              <a:spcAft>
                <a:spcPts val="0"/>
              </a:spcAft>
              <a:buNone/>
              <a:defRPr sz="1500">
                <a:solidFill>
                  <a:schemeClr val="dk1"/>
                </a:solidFill>
              </a:defRPr>
            </a:lvl2pPr>
            <a:lvl3pPr lvl="2" algn="r" rtl="0">
              <a:lnSpc>
                <a:spcPct val="100000"/>
              </a:lnSpc>
              <a:spcBef>
                <a:spcPts val="0"/>
              </a:spcBef>
              <a:spcAft>
                <a:spcPts val="0"/>
              </a:spcAft>
              <a:buNone/>
              <a:defRPr sz="1500">
                <a:solidFill>
                  <a:schemeClr val="dk1"/>
                </a:solidFill>
              </a:defRPr>
            </a:lvl3pPr>
            <a:lvl4pPr lvl="3" algn="r" rtl="0">
              <a:lnSpc>
                <a:spcPct val="100000"/>
              </a:lnSpc>
              <a:spcBef>
                <a:spcPts val="0"/>
              </a:spcBef>
              <a:spcAft>
                <a:spcPts val="0"/>
              </a:spcAft>
              <a:buNone/>
              <a:defRPr sz="1500">
                <a:solidFill>
                  <a:schemeClr val="dk1"/>
                </a:solidFill>
              </a:defRPr>
            </a:lvl4pPr>
            <a:lvl5pPr lvl="4" algn="r" rtl="0">
              <a:lnSpc>
                <a:spcPct val="100000"/>
              </a:lnSpc>
              <a:spcBef>
                <a:spcPts val="0"/>
              </a:spcBef>
              <a:spcAft>
                <a:spcPts val="0"/>
              </a:spcAft>
              <a:buNone/>
              <a:defRPr sz="1500">
                <a:solidFill>
                  <a:schemeClr val="dk1"/>
                </a:solidFill>
              </a:defRPr>
            </a:lvl5pPr>
            <a:lvl6pPr lvl="5" algn="r" rtl="0">
              <a:lnSpc>
                <a:spcPct val="100000"/>
              </a:lnSpc>
              <a:spcBef>
                <a:spcPts val="0"/>
              </a:spcBef>
              <a:spcAft>
                <a:spcPts val="0"/>
              </a:spcAft>
              <a:buNone/>
              <a:defRPr sz="1500">
                <a:solidFill>
                  <a:schemeClr val="dk1"/>
                </a:solidFill>
              </a:defRPr>
            </a:lvl6pPr>
            <a:lvl7pPr lvl="6" algn="r" rtl="0">
              <a:lnSpc>
                <a:spcPct val="100000"/>
              </a:lnSpc>
              <a:spcBef>
                <a:spcPts val="0"/>
              </a:spcBef>
              <a:spcAft>
                <a:spcPts val="0"/>
              </a:spcAft>
              <a:buNone/>
              <a:defRPr sz="1500">
                <a:solidFill>
                  <a:schemeClr val="dk1"/>
                </a:solidFill>
              </a:defRPr>
            </a:lvl7pPr>
            <a:lvl8pPr lvl="7" algn="r" rtl="0">
              <a:lnSpc>
                <a:spcPct val="100000"/>
              </a:lnSpc>
              <a:spcBef>
                <a:spcPts val="0"/>
              </a:spcBef>
              <a:spcAft>
                <a:spcPts val="0"/>
              </a:spcAft>
              <a:buNone/>
              <a:defRPr sz="1500">
                <a:solidFill>
                  <a:schemeClr val="dk1"/>
                </a:solidFill>
              </a:defRPr>
            </a:lvl8pPr>
            <a:lvl9pPr lvl="8" algn="r" rtl="0">
              <a:lnSpc>
                <a:spcPct val="100000"/>
              </a:lnSpc>
              <a:spcBef>
                <a:spcPts val="0"/>
              </a:spcBef>
              <a:spcAft>
                <a:spcPts val="0"/>
              </a:spcAft>
              <a:buNone/>
              <a:defRPr sz="1500">
                <a:solidFill>
                  <a:schemeClr val="dk1"/>
                </a:solidFill>
              </a:defRPr>
            </a:lvl9pPr>
          </a:lstStyle>
          <a:p>
            <a:endParaRPr/>
          </a:p>
        </p:txBody>
      </p:sp>
      <p:sp>
        <p:nvSpPr>
          <p:cNvPr id="370" name="Google Shape;370;p53"/>
          <p:cNvSpPr txBox="1">
            <a:spLocks noGrp="1"/>
          </p:cNvSpPr>
          <p:nvPr>
            <p:ph type="subTitle" idx="5"/>
          </p:nvPr>
        </p:nvSpPr>
        <p:spPr>
          <a:xfrm>
            <a:off x="3892017" y="2179013"/>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71" name="Google Shape;371;p53"/>
          <p:cNvSpPr txBox="1">
            <a:spLocks noGrp="1"/>
          </p:cNvSpPr>
          <p:nvPr>
            <p:ph type="subTitle" idx="6"/>
          </p:nvPr>
        </p:nvSpPr>
        <p:spPr>
          <a:xfrm>
            <a:off x="6711611" y="2024790"/>
            <a:ext cx="17649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5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500">
                <a:solidFill>
                  <a:schemeClr val="dk1"/>
                </a:solidFill>
              </a:defRPr>
            </a:lvl2pPr>
            <a:lvl3pPr lvl="2" rtl="0">
              <a:lnSpc>
                <a:spcPct val="100000"/>
              </a:lnSpc>
              <a:spcBef>
                <a:spcPts val="0"/>
              </a:spcBef>
              <a:spcAft>
                <a:spcPts val="0"/>
              </a:spcAft>
              <a:buNone/>
              <a:defRPr sz="1500">
                <a:solidFill>
                  <a:schemeClr val="dk1"/>
                </a:solidFill>
              </a:defRPr>
            </a:lvl3pPr>
            <a:lvl4pPr lvl="3" rtl="0">
              <a:lnSpc>
                <a:spcPct val="100000"/>
              </a:lnSpc>
              <a:spcBef>
                <a:spcPts val="0"/>
              </a:spcBef>
              <a:spcAft>
                <a:spcPts val="0"/>
              </a:spcAft>
              <a:buNone/>
              <a:defRPr sz="1500">
                <a:solidFill>
                  <a:schemeClr val="dk1"/>
                </a:solidFill>
              </a:defRPr>
            </a:lvl4pPr>
            <a:lvl5pPr lvl="4" rtl="0">
              <a:lnSpc>
                <a:spcPct val="100000"/>
              </a:lnSpc>
              <a:spcBef>
                <a:spcPts val="0"/>
              </a:spcBef>
              <a:spcAft>
                <a:spcPts val="0"/>
              </a:spcAft>
              <a:buNone/>
              <a:defRPr sz="1500">
                <a:solidFill>
                  <a:schemeClr val="dk1"/>
                </a:solidFill>
              </a:defRPr>
            </a:lvl5pPr>
            <a:lvl6pPr lvl="5" rtl="0">
              <a:lnSpc>
                <a:spcPct val="100000"/>
              </a:lnSpc>
              <a:spcBef>
                <a:spcPts val="0"/>
              </a:spcBef>
              <a:spcAft>
                <a:spcPts val="0"/>
              </a:spcAft>
              <a:buNone/>
              <a:defRPr sz="1500">
                <a:solidFill>
                  <a:schemeClr val="dk1"/>
                </a:solidFill>
              </a:defRPr>
            </a:lvl6pPr>
            <a:lvl7pPr lvl="6" rtl="0">
              <a:lnSpc>
                <a:spcPct val="100000"/>
              </a:lnSpc>
              <a:spcBef>
                <a:spcPts val="0"/>
              </a:spcBef>
              <a:spcAft>
                <a:spcPts val="0"/>
              </a:spcAft>
              <a:buNone/>
              <a:defRPr sz="1500">
                <a:solidFill>
                  <a:schemeClr val="dk1"/>
                </a:solidFill>
              </a:defRPr>
            </a:lvl7pPr>
            <a:lvl8pPr lvl="7" rtl="0">
              <a:lnSpc>
                <a:spcPct val="100000"/>
              </a:lnSpc>
              <a:spcBef>
                <a:spcPts val="0"/>
              </a:spcBef>
              <a:spcAft>
                <a:spcPts val="0"/>
              </a:spcAft>
              <a:buNone/>
              <a:defRPr sz="1500">
                <a:solidFill>
                  <a:schemeClr val="dk1"/>
                </a:solidFill>
              </a:defRPr>
            </a:lvl8pPr>
            <a:lvl9pPr lvl="8" rtl="0">
              <a:lnSpc>
                <a:spcPct val="100000"/>
              </a:lnSpc>
              <a:spcBef>
                <a:spcPts val="0"/>
              </a:spcBef>
              <a:spcAft>
                <a:spcPts val="0"/>
              </a:spcAft>
              <a:buNone/>
              <a:defRPr sz="1500">
                <a:solidFill>
                  <a:schemeClr val="dk1"/>
                </a:solidFill>
              </a:defRPr>
            </a:lvl9pPr>
          </a:lstStyle>
          <a:p>
            <a:endParaRPr/>
          </a:p>
        </p:txBody>
      </p:sp>
      <p:sp>
        <p:nvSpPr>
          <p:cNvPr id="372" name="Google Shape;372;p53"/>
          <p:cNvSpPr txBox="1">
            <a:spLocks noGrp="1"/>
          </p:cNvSpPr>
          <p:nvPr>
            <p:ph type="subTitle" idx="7"/>
          </p:nvPr>
        </p:nvSpPr>
        <p:spPr>
          <a:xfrm>
            <a:off x="3882600" y="3293614"/>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73" name="Google Shape;373;p53"/>
          <p:cNvSpPr txBox="1">
            <a:spLocks noGrp="1"/>
          </p:cNvSpPr>
          <p:nvPr>
            <p:ph type="subTitle" idx="8"/>
          </p:nvPr>
        </p:nvSpPr>
        <p:spPr>
          <a:xfrm>
            <a:off x="6711611" y="3175052"/>
            <a:ext cx="17649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5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500">
                <a:solidFill>
                  <a:schemeClr val="dk1"/>
                </a:solidFill>
              </a:defRPr>
            </a:lvl2pPr>
            <a:lvl3pPr lvl="2" rtl="0">
              <a:lnSpc>
                <a:spcPct val="100000"/>
              </a:lnSpc>
              <a:spcBef>
                <a:spcPts val="0"/>
              </a:spcBef>
              <a:spcAft>
                <a:spcPts val="0"/>
              </a:spcAft>
              <a:buNone/>
              <a:defRPr sz="1500">
                <a:solidFill>
                  <a:schemeClr val="dk1"/>
                </a:solidFill>
              </a:defRPr>
            </a:lvl3pPr>
            <a:lvl4pPr lvl="3" rtl="0">
              <a:lnSpc>
                <a:spcPct val="100000"/>
              </a:lnSpc>
              <a:spcBef>
                <a:spcPts val="0"/>
              </a:spcBef>
              <a:spcAft>
                <a:spcPts val="0"/>
              </a:spcAft>
              <a:buNone/>
              <a:defRPr sz="1500">
                <a:solidFill>
                  <a:schemeClr val="dk1"/>
                </a:solidFill>
              </a:defRPr>
            </a:lvl4pPr>
            <a:lvl5pPr lvl="4" rtl="0">
              <a:lnSpc>
                <a:spcPct val="100000"/>
              </a:lnSpc>
              <a:spcBef>
                <a:spcPts val="0"/>
              </a:spcBef>
              <a:spcAft>
                <a:spcPts val="0"/>
              </a:spcAft>
              <a:buNone/>
              <a:defRPr sz="1500">
                <a:solidFill>
                  <a:schemeClr val="dk1"/>
                </a:solidFill>
              </a:defRPr>
            </a:lvl5pPr>
            <a:lvl6pPr lvl="5" rtl="0">
              <a:lnSpc>
                <a:spcPct val="100000"/>
              </a:lnSpc>
              <a:spcBef>
                <a:spcPts val="0"/>
              </a:spcBef>
              <a:spcAft>
                <a:spcPts val="0"/>
              </a:spcAft>
              <a:buNone/>
              <a:defRPr sz="1500">
                <a:solidFill>
                  <a:schemeClr val="dk1"/>
                </a:solidFill>
              </a:defRPr>
            </a:lvl6pPr>
            <a:lvl7pPr lvl="6" rtl="0">
              <a:lnSpc>
                <a:spcPct val="100000"/>
              </a:lnSpc>
              <a:spcBef>
                <a:spcPts val="0"/>
              </a:spcBef>
              <a:spcAft>
                <a:spcPts val="0"/>
              </a:spcAft>
              <a:buNone/>
              <a:defRPr sz="1500">
                <a:solidFill>
                  <a:schemeClr val="dk1"/>
                </a:solidFill>
              </a:defRPr>
            </a:lvl7pPr>
            <a:lvl8pPr lvl="7" rtl="0">
              <a:lnSpc>
                <a:spcPct val="100000"/>
              </a:lnSpc>
              <a:spcBef>
                <a:spcPts val="0"/>
              </a:spcBef>
              <a:spcAft>
                <a:spcPts val="0"/>
              </a:spcAft>
              <a:buNone/>
              <a:defRPr sz="1500">
                <a:solidFill>
                  <a:schemeClr val="dk1"/>
                </a:solidFill>
              </a:defRPr>
            </a:lvl8pPr>
            <a:lvl9pPr lvl="8" rtl="0">
              <a:lnSpc>
                <a:spcPct val="100000"/>
              </a:lnSpc>
              <a:spcBef>
                <a:spcPts val="0"/>
              </a:spcBef>
              <a:spcAft>
                <a:spcPts val="0"/>
              </a:spcAft>
              <a:buNone/>
              <a:defRPr sz="1500">
                <a:solidFill>
                  <a:schemeClr val="dk1"/>
                </a:solidFill>
              </a:defRPr>
            </a:lvl9pPr>
          </a:lstStyle>
          <a:p>
            <a:endParaRPr/>
          </a:p>
        </p:txBody>
      </p:sp>
      <p:sp>
        <p:nvSpPr>
          <p:cNvPr id="374" name="Google Shape;374;p53"/>
          <p:cNvSpPr txBox="1">
            <a:spLocks noGrp="1"/>
          </p:cNvSpPr>
          <p:nvPr>
            <p:ph type="title"/>
          </p:nvPr>
        </p:nvSpPr>
        <p:spPr>
          <a:xfrm>
            <a:off x="2654850" y="321157"/>
            <a:ext cx="3834300" cy="59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75" name="Google Shape;375;p53"/>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four column 8">
  <p:cSld name="CUSTOM_2_1_2">
    <p:spTree>
      <p:nvGrpSpPr>
        <p:cNvPr id="1" name="Shape 376"/>
        <p:cNvGrpSpPr/>
        <p:nvPr/>
      </p:nvGrpSpPr>
      <p:grpSpPr>
        <a:xfrm>
          <a:off x="0" y="0"/>
          <a:ext cx="0" cy="0"/>
          <a:chOff x="0" y="0"/>
          <a:chExt cx="0" cy="0"/>
        </a:xfrm>
      </p:grpSpPr>
      <p:sp>
        <p:nvSpPr>
          <p:cNvPr id="377" name="Google Shape;377;p54"/>
          <p:cNvSpPr txBox="1">
            <a:spLocks noGrp="1"/>
          </p:cNvSpPr>
          <p:nvPr>
            <p:ph type="subTitle" idx="1"/>
          </p:nvPr>
        </p:nvSpPr>
        <p:spPr>
          <a:xfrm>
            <a:off x="2904335" y="1810511"/>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378" name="Google Shape;378;p54"/>
          <p:cNvSpPr txBox="1">
            <a:spLocks noGrp="1"/>
          </p:cNvSpPr>
          <p:nvPr>
            <p:ph type="subTitle" idx="2"/>
          </p:nvPr>
        </p:nvSpPr>
        <p:spPr>
          <a:xfrm>
            <a:off x="5913600" y="1684154"/>
            <a:ext cx="25236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79" name="Google Shape;379;p54"/>
          <p:cNvSpPr txBox="1">
            <a:spLocks noGrp="1"/>
          </p:cNvSpPr>
          <p:nvPr>
            <p:ph type="subTitle" idx="3"/>
          </p:nvPr>
        </p:nvSpPr>
        <p:spPr>
          <a:xfrm>
            <a:off x="2904335" y="2985040"/>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380" name="Google Shape;380;p54"/>
          <p:cNvSpPr txBox="1">
            <a:spLocks noGrp="1"/>
          </p:cNvSpPr>
          <p:nvPr>
            <p:ph type="subTitle" idx="4"/>
          </p:nvPr>
        </p:nvSpPr>
        <p:spPr>
          <a:xfrm>
            <a:off x="5913600" y="3452901"/>
            <a:ext cx="25236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81" name="Google Shape;381;p54"/>
          <p:cNvSpPr txBox="1">
            <a:spLocks noGrp="1"/>
          </p:cNvSpPr>
          <p:nvPr>
            <p:ph type="subTitle" idx="5"/>
          </p:nvPr>
        </p:nvSpPr>
        <p:spPr>
          <a:xfrm>
            <a:off x="2904335" y="2397775"/>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82" name="Google Shape;382;p54"/>
          <p:cNvSpPr txBox="1">
            <a:spLocks noGrp="1"/>
          </p:cNvSpPr>
          <p:nvPr>
            <p:ph type="subTitle" idx="6"/>
          </p:nvPr>
        </p:nvSpPr>
        <p:spPr>
          <a:xfrm>
            <a:off x="5913600" y="2273737"/>
            <a:ext cx="25263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83" name="Google Shape;383;p54"/>
          <p:cNvSpPr txBox="1">
            <a:spLocks noGrp="1"/>
          </p:cNvSpPr>
          <p:nvPr>
            <p:ph type="subTitle" idx="7"/>
          </p:nvPr>
        </p:nvSpPr>
        <p:spPr>
          <a:xfrm>
            <a:off x="2904335" y="3572304"/>
            <a:ext cx="1378800" cy="3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1"/>
                </a:solidFill>
                <a:latin typeface="Bebas Neue"/>
                <a:ea typeface="Bebas Neue"/>
                <a:cs typeface="Bebas Neue"/>
                <a:sym typeface="Bebas Neue"/>
              </a:defRPr>
            </a:lvl1pPr>
            <a:lvl2pPr lvl="1" algn="ctr" rtl="0">
              <a:lnSpc>
                <a:spcPct val="100000"/>
              </a:lnSpc>
              <a:spcBef>
                <a:spcPts val="0"/>
              </a:spcBef>
              <a:spcAft>
                <a:spcPts val="0"/>
              </a:spcAft>
              <a:buNone/>
              <a:defRPr sz="2200">
                <a:solidFill>
                  <a:schemeClr val="dk1"/>
                </a:solidFill>
                <a:latin typeface="Bebas Neue"/>
                <a:ea typeface="Bebas Neue"/>
                <a:cs typeface="Bebas Neue"/>
                <a:sym typeface="Bebas Neue"/>
              </a:defRPr>
            </a:lvl2pPr>
            <a:lvl3pPr lvl="2" algn="ctr" rtl="0">
              <a:lnSpc>
                <a:spcPct val="100000"/>
              </a:lnSpc>
              <a:spcBef>
                <a:spcPts val="0"/>
              </a:spcBef>
              <a:spcAft>
                <a:spcPts val="0"/>
              </a:spcAft>
              <a:buNone/>
              <a:defRPr sz="2200">
                <a:solidFill>
                  <a:schemeClr val="dk1"/>
                </a:solidFill>
                <a:latin typeface="Bebas Neue"/>
                <a:ea typeface="Bebas Neue"/>
                <a:cs typeface="Bebas Neue"/>
                <a:sym typeface="Bebas Neue"/>
              </a:defRPr>
            </a:lvl3pPr>
            <a:lvl4pPr lvl="3" algn="ctr" rtl="0">
              <a:lnSpc>
                <a:spcPct val="100000"/>
              </a:lnSpc>
              <a:spcBef>
                <a:spcPts val="0"/>
              </a:spcBef>
              <a:spcAft>
                <a:spcPts val="0"/>
              </a:spcAft>
              <a:buNone/>
              <a:defRPr sz="2200">
                <a:solidFill>
                  <a:schemeClr val="dk1"/>
                </a:solidFill>
                <a:latin typeface="Bebas Neue"/>
                <a:ea typeface="Bebas Neue"/>
                <a:cs typeface="Bebas Neue"/>
                <a:sym typeface="Bebas Neue"/>
              </a:defRPr>
            </a:lvl4pPr>
            <a:lvl5pPr lvl="4" algn="ctr" rtl="0">
              <a:lnSpc>
                <a:spcPct val="100000"/>
              </a:lnSpc>
              <a:spcBef>
                <a:spcPts val="0"/>
              </a:spcBef>
              <a:spcAft>
                <a:spcPts val="0"/>
              </a:spcAft>
              <a:buNone/>
              <a:defRPr sz="2200">
                <a:solidFill>
                  <a:schemeClr val="dk1"/>
                </a:solidFill>
                <a:latin typeface="Bebas Neue"/>
                <a:ea typeface="Bebas Neue"/>
                <a:cs typeface="Bebas Neue"/>
                <a:sym typeface="Bebas Neue"/>
              </a:defRPr>
            </a:lvl5pPr>
            <a:lvl6pPr lvl="5" algn="ctr" rtl="0">
              <a:lnSpc>
                <a:spcPct val="100000"/>
              </a:lnSpc>
              <a:spcBef>
                <a:spcPts val="0"/>
              </a:spcBef>
              <a:spcAft>
                <a:spcPts val="0"/>
              </a:spcAft>
              <a:buNone/>
              <a:defRPr sz="2200">
                <a:solidFill>
                  <a:schemeClr val="dk1"/>
                </a:solidFill>
                <a:latin typeface="Bebas Neue"/>
                <a:ea typeface="Bebas Neue"/>
                <a:cs typeface="Bebas Neue"/>
                <a:sym typeface="Bebas Neue"/>
              </a:defRPr>
            </a:lvl6pPr>
            <a:lvl7pPr lvl="6" algn="ctr" rtl="0">
              <a:lnSpc>
                <a:spcPct val="100000"/>
              </a:lnSpc>
              <a:spcBef>
                <a:spcPts val="0"/>
              </a:spcBef>
              <a:spcAft>
                <a:spcPts val="0"/>
              </a:spcAft>
              <a:buNone/>
              <a:defRPr sz="2200">
                <a:solidFill>
                  <a:schemeClr val="dk1"/>
                </a:solidFill>
                <a:latin typeface="Bebas Neue"/>
                <a:ea typeface="Bebas Neue"/>
                <a:cs typeface="Bebas Neue"/>
                <a:sym typeface="Bebas Neue"/>
              </a:defRPr>
            </a:lvl7pPr>
            <a:lvl8pPr lvl="7" algn="ctr" rtl="0">
              <a:lnSpc>
                <a:spcPct val="100000"/>
              </a:lnSpc>
              <a:spcBef>
                <a:spcPts val="0"/>
              </a:spcBef>
              <a:spcAft>
                <a:spcPts val="0"/>
              </a:spcAft>
              <a:buNone/>
              <a:defRPr sz="2200">
                <a:solidFill>
                  <a:schemeClr val="dk1"/>
                </a:solidFill>
                <a:latin typeface="Bebas Neue"/>
                <a:ea typeface="Bebas Neue"/>
                <a:cs typeface="Bebas Neue"/>
                <a:sym typeface="Bebas Neue"/>
              </a:defRPr>
            </a:lvl8pPr>
            <a:lvl9pPr lvl="8" algn="ctr" rtl="0">
              <a:lnSpc>
                <a:spcPct val="100000"/>
              </a:lnSpc>
              <a:spcBef>
                <a:spcPts val="0"/>
              </a:spcBef>
              <a:spcAft>
                <a:spcPts val="0"/>
              </a:spcAft>
              <a:buNone/>
              <a:defRPr sz="2200">
                <a:solidFill>
                  <a:schemeClr val="dk1"/>
                </a:solidFill>
                <a:latin typeface="Bebas Neue"/>
                <a:ea typeface="Bebas Neue"/>
                <a:cs typeface="Bebas Neue"/>
                <a:sym typeface="Bebas Neue"/>
              </a:defRPr>
            </a:lvl9pPr>
          </a:lstStyle>
          <a:p>
            <a:endParaRPr/>
          </a:p>
        </p:txBody>
      </p:sp>
      <p:sp>
        <p:nvSpPr>
          <p:cNvPr id="384" name="Google Shape;384;p54"/>
          <p:cNvSpPr txBox="1">
            <a:spLocks noGrp="1"/>
          </p:cNvSpPr>
          <p:nvPr>
            <p:ph type="subTitle" idx="8"/>
          </p:nvPr>
        </p:nvSpPr>
        <p:spPr>
          <a:xfrm>
            <a:off x="5913600" y="2863319"/>
            <a:ext cx="25263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385" name="Google Shape;385;p54"/>
          <p:cNvSpPr txBox="1">
            <a:spLocks noGrp="1"/>
          </p:cNvSpPr>
          <p:nvPr>
            <p:ph type="title"/>
          </p:nvPr>
        </p:nvSpPr>
        <p:spPr>
          <a:xfrm>
            <a:off x="4605600" y="321157"/>
            <a:ext cx="3834300" cy="599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6" name="Google Shape;386;p54"/>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four column 9">
  <p:cSld name="CUSTOM_2_1_1">
    <p:spTree>
      <p:nvGrpSpPr>
        <p:cNvPr id="1" name="Shape 387"/>
        <p:cNvGrpSpPr/>
        <p:nvPr/>
      </p:nvGrpSpPr>
      <p:grpSpPr>
        <a:xfrm>
          <a:off x="0" y="0"/>
          <a:ext cx="0" cy="0"/>
          <a:chOff x="0" y="0"/>
          <a:chExt cx="0" cy="0"/>
        </a:xfrm>
      </p:grpSpPr>
      <p:sp>
        <p:nvSpPr>
          <p:cNvPr id="388" name="Google Shape;388;p55"/>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5"/>
          <p:cNvSpPr/>
          <p:nvPr/>
        </p:nvSpPr>
        <p:spPr>
          <a:xfrm>
            <a:off x="0" y="2565177"/>
            <a:ext cx="9144000" cy="257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390" name="Google Shape;390;p55"/>
          <p:cNvGrpSpPr/>
          <p:nvPr/>
        </p:nvGrpSpPr>
        <p:grpSpPr>
          <a:xfrm>
            <a:off x="101550" y="2565175"/>
            <a:ext cx="8941926" cy="2472300"/>
            <a:chOff x="101550" y="2565175"/>
            <a:chExt cx="8941926" cy="2472300"/>
          </a:xfrm>
        </p:grpSpPr>
        <p:cxnSp>
          <p:nvCxnSpPr>
            <p:cNvPr id="391" name="Google Shape;391;p55"/>
            <p:cNvCxnSpPr/>
            <p:nvPr/>
          </p:nvCxnSpPr>
          <p:spPr>
            <a:xfrm>
              <a:off x="102576" y="5037300"/>
              <a:ext cx="8940900" cy="0"/>
            </a:xfrm>
            <a:prstGeom prst="straightConnector1">
              <a:avLst/>
            </a:prstGeom>
            <a:noFill/>
            <a:ln w="19050" cap="flat" cmpd="sng">
              <a:solidFill>
                <a:schemeClr val="lt1"/>
              </a:solidFill>
              <a:prstDash val="solid"/>
              <a:round/>
              <a:headEnd type="none" w="med" len="med"/>
              <a:tailEnd type="none" w="med" len="med"/>
            </a:ln>
          </p:spPr>
        </p:cxnSp>
        <p:cxnSp>
          <p:nvCxnSpPr>
            <p:cNvPr id="392" name="Google Shape;392;p55"/>
            <p:cNvCxnSpPr/>
            <p:nvPr/>
          </p:nvCxnSpPr>
          <p:spPr>
            <a:xfrm>
              <a:off x="9042450" y="2565175"/>
              <a:ext cx="0" cy="2472300"/>
            </a:xfrm>
            <a:prstGeom prst="straightConnector1">
              <a:avLst/>
            </a:prstGeom>
            <a:noFill/>
            <a:ln w="19050" cap="flat" cmpd="sng">
              <a:solidFill>
                <a:schemeClr val="lt1"/>
              </a:solidFill>
              <a:prstDash val="solid"/>
              <a:round/>
              <a:headEnd type="none" w="med" len="med"/>
              <a:tailEnd type="none" w="med" len="med"/>
            </a:ln>
          </p:spPr>
        </p:cxnSp>
        <p:cxnSp>
          <p:nvCxnSpPr>
            <p:cNvPr id="393" name="Google Shape;393;p55"/>
            <p:cNvCxnSpPr/>
            <p:nvPr/>
          </p:nvCxnSpPr>
          <p:spPr>
            <a:xfrm>
              <a:off x="101550" y="2565175"/>
              <a:ext cx="0" cy="2472300"/>
            </a:xfrm>
            <a:prstGeom prst="straightConnector1">
              <a:avLst/>
            </a:prstGeom>
            <a:noFill/>
            <a:ln w="19050" cap="flat" cmpd="sng">
              <a:solidFill>
                <a:schemeClr val="lt1"/>
              </a:solidFill>
              <a:prstDash val="solid"/>
              <a:round/>
              <a:headEnd type="none" w="med" len="med"/>
              <a:tailEnd type="none" w="med" len="med"/>
            </a:ln>
          </p:spPr>
        </p:cxnSp>
      </p:grpSp>
      <p:sp>
        <p:nvSpPr>
          <p:cNvPr id="394" name="Google Shape;394;p55"/>
          <p:cNvSpPr txBox="1">
            <a:spLocks noGrp="1"/>
          </p:cNvSpPr>
          <p:nvPr>
            <p:ph type="subTitle" idx="1"/>
          </p:nvPr>
        </p:nvSpPr>
        <p:spPr>
          <a:xfrm>
            <a:off x="656175" y="3176932"/>
            <a:ext cx="17631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395" name="Google Shape;395;p55"/>
          <p:cNvSpPr txBox="1">
            <a:spLocks noGrp="1"/>
          </p:cNvSpPr>
          <p:nvPr>
            <p:ph type="subTitle" idx="2"/>
          </p:nvPr>
        </p:nvSpPr>
        <p:spPr>
          <a:xfrm>
            <a:off x="2683325" y="3176932"/>
            <a:ext cx="17649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500">
                <a:solidFill>
                  <a:schemeClr val="lt2"/>
                </a:solidFill>
              </a:defRPr>
            </a:lvl2pPr>
            <a:lvl3pPr lvl="2" algn="ctr" rtl="0">
              <a:lnSpc>
                <a:spcPct val="100000"/>
              </a:lnSpc>
              <a:spcBef>
                <a:spcPts val="0"/>
              </a:spcBef>
              <a:spcAft>
                <a:spcPts val="0"/>
              </a:spcAft>
              <a:buNone/>
              <a:defRPr sz="1500">
                <a:solidFill>
                  <a:schemeClr val="lt2"/>
                </a:solidFill>
              </a:defRPr>
            </a:lvl3pPr>
            <a:lvl4pPr lvl="3" algn="ctr" rtl="0">
              <a:lnSpc>
                <a:spcPct val="100000"/>
              </a:lnSpc>
              <a:spcBef>
                <a:spcPts val="0"/>
              </a:spcBef>
              <a:spcAft>
                <a:spcPts val="0"/>
              </a:spcAft>
              <a:buNone/>
              <a:defRPr sz="1500">
                <a:solidFill>
                  <a:schemeClr val="lt2"/>
                </a:solidFill>
              </a:defRPr>
            </a:lvl4pPr>
            <a:lvl5pPr lvl="4" algn="ctr" rtl="0">
              <a:lnSpc>
                <a:spcPct val="100000"/>
              </a:lnSpc>
              <a:spcBef>
                <a:spcPts val="0"/>
              </a:spcBef>
              <a:spcAft>
                <a:spcPts val="0"/>
              </a:spcAft>
              <a:buNone/>
              <a:defRPr sz="1500">
                <a:solidFill>
                  <a:schemeClr val="lt2"/>
                </a:solidFill>
              </a:defRPr>
            </a:lvl5pPr>
            <a:lvl6pPr lvl="5" algn="ctr" rtl="0">
              <a:lnSpc>
                <a:spcPct val="100000"/>
              </a:lnSpc>
              <a:spcBef>
                <a:spcPts val="0"/>
              </a:spcBef>
              <a:spcAft>
                <a:spcPts val="0"/>
              </a:spcAft>
              <a:buNone/>
              <a:defRPr sz="1500">
                <a:solidFill>
                  <a:schemeClr val="lt2"/>
                </a:solidFill>
              </a:defRPr>
            </a:lvl6pPr>
            <a:lvl7pPr lvl="6" algn="ctr" rtl="0">
              <a:lnSpc>
                <a:spcPct val="100000"/>
              </a:lnSpc>
              <a:spcBef>
                <a:spcPts val="0"/>
              </a:spcBef>
              <a:spcAft>
                <a:spcPts val="0"/>
              </a:spcAft>
              <a:buNone/>
              <a:defRPr sz="1500">
                <a:solidFill>
                  <a:schemeClr val="lt2"/>
                </a:solidFill>
              </a:defRPr>
            </a:lvl7pPr>
            <a:lvl8pPr lvl="7" algn="ctr" rtl="0">
              <a:lnSpc>
                <a:spcPct val="100000"/>
              </a:lnSpc>
              <a:spcBef>
                <a:spcPts val="0"/>
              </a:spcBef>
              <a:spcAft>
                <a:spcPts val="0"/>
              </a:spcAft>
              <a:buNone/>
              <a:defRPr sz="1500">
                <a:solidFill>
                  <a:schemeClr val="lt2"/>
                </a:solidFill>
              </a:defRPr>
            </a:lvl8pPr>
            <a:lvl9pPr lvl="8" algn="ctr" rtl="0">
              <a:lnSpc>
                <a:spcPct val="100000"/>
              </a:lnSpc>
              <a:spcBef>
                <a:spcPts val="0"/>
              </a:spcBef>
              <a:spcAft>
                <a:spcPts val="0"/>
              </a:spcAft>
              <a:buNone/>
              <a:defRPr sz="1500">
                <a:solidFill>
                  <a:schemeClr val="lt2"/>
                </a:solidFill>
              </a:defRPr>
            </a:lvl9pPr>
          </a:lstStyle>
          <a:p>
            <a:endParaRPr/>
          </a:p>
        </p:txBody>
      </p:sp>
      <p:sp>
        <p:nvSpPr>
          <p:cNvPr id="396" name="Google Shape;396;p55"/>
          <p:cNvSpPr txBox="1">
            <a:spLocks noGrp="1"/>
          </p:cNvSpPr>
          <p:nvPr>
            <p:ph type="subTitle" idx="3"/>
          </p:nvPr>
        </p:nvSpPr>
        <p:spPr>
          <a:xfrm>
            <a:off x="6725625" y="3176932"/>
            <a:ext cx="17649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500">
                <a:solidFill>
                  <a:schemeClr val="lt2"/>
                </a:solidFill>
              </a:defRPr>
            </a:lvl2pPr>
            <a:lvl3pPr lvl="2" algn="ctr" rtl="0">
              <a:lnSpc>
                <a:spcPct val="100000"/>
              </a:lnSpc>
              <a:spcBef>
                <a:spcPts val="0"/>
              </a:spcBef>
              <a:spcAft>
                <a:spcPts val="0"/>
              </a:spcAft>
              <a:buNone/>
              <a:defRPr sz="1500">
                <a:solidFill>
                  <a:schemeClr val="lt2"/>
                </a:solidFill>
              </a:defRPr>
            </a:lvl3pPr>
            <a:lvl4pPr lvl="3" algn="ctr" rtl="0">
              <a:lnSpc>
                <a:spcPct val="100000"/>
              </a:lnSpc>
              <a:spcBef>
                <a:spcPts val="0"/>
              </a:spcBef>
              <a:spcAft>
                <a:spcPts val="0"/>
              </a:spcAft>
              <a:buNone/>
              <a:defRPr sz="1500">
                <a:solidFill>
                  <a:schemeClr val="lt2"/>
                </a:solidFill>
              </a:defRPr>
            </a:lvl4pPr>
            <a:lvl5pPr lvl="4" algn="ctr" rtl="0">
              <a:lnSpc>
                <a:spcPct val="100000"/>
              </a:lnSpc>
              <a:spcBef>
                <a:spcPts val="0"/>
              </a:spcBef>
              <a:spcAft>
                <a:spcPts val="0"/>
              </a:spcAft>
              <a:buNone/>
              <a:defRPr sz="1500">
                <a:solidFill>
                  <a:schemeClr val="lt2"/>
                </a:solidFill>
              </a:defRPr>
            </a:lvl5pPr>
            <a:lvl6pPr lvl="5" algn="ctr" rtl="0">
              <a:lnSpc>
                <a:spcPct val="100000"/>
              </a:lnSpc>
              <a:spcBef>
                <a:spcPts val="0"/>
              </a:spcBef>
              <a:spcAft>
                <a:spcPts val="0"/>
              </a:spcAft>
              <a:buNone/>
              <a:defRPr sz="1500">
                <a:solidFill>
                  <a:schemeClr val="lt2"/>
                </a:solidFill>
              </a:defRPr>
            </a:lvl6pPr>
            <a:lvl7pPr lvl="6" algn="ctr" rtl="0">
              <a:lnSpc>
                <a:spcPct val="100000"/>
              </a:lnSpc>
              <a:spcBef>
                <a:spcPts val="0"/>
              </a:spcBef>
              <a:spcAft>
                <a:spcPts val="0"/>
              </a:spcAft>
              <a:buNone/>
              <a:defRPr sz="1500">
                <a:solidFill>
                  <a:schemeClr val="lt2"/>
                </a:solidFill>
              </a:defRPr>
            </a:lvl7pPr>
            <a:lvl8pPr lvl="7" algn="ctr" rtl="0">
              <a:lnSpc>
                <a:spcPct val="100000"/>
              </a:lnSpc>
              <a:spcBef>
                <a:spcPts val="0"/>
              </a:spcBef>
              <a:spcAft>
                <a:spcPts val="0"/>
              </a:spcAft>
              <a:buNone/>
              <a:defRPr sz="1500">
                <a:solidFill>
                  <a:schemeClr val="lt2"/>
                </a:solidFill>
              </a:defRPr>
            </a:lvl8pPr>
            <a:lvl9pPr lvl="8" algn="ctr" rtl="0">
              <a:lnSpc>
                <a:spcPct val="100000"/>
              </a:lnSpc>
              <a:spcBef>
                <a:spcPts val="0"/>
              </a:spcBef>
              <a:spcAft>
                <a:spcPts val="0"/>
              </a:spcAft>
              <a:buNone/>
              <a:defRPr sz="1500">
                <a:solidFill>
                  <a:schemeClr val="lt2"/>
                </a:solidFill>
              </a:defRPr>
            </a:lvl9pPr>
          </a:lstStyle>
          <a:p>
            <a:endParaRPr/>
          </a:p>
        </p:txBody>
      </p:sp>
      <p:sp>
        <p:nvSpPr>
          <p:cNvPr id="397" name="Google Shape;397;p55"/>
          <p:cNvSpPr txBox="1">
            <a:spLocks noGrp="1"/>
          </p:cNvSpPr>
          <p:nvPr>
            <p:ph type="subTitle" idx="4"/>
          </p:nvPr>
        </p:nvSpPr>
        <p:spPr>
          <a:xfrm>
            <a:off x="4710283" y="3176932"/>
            <a:ext cx="17649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398" name="Google Shape;398;p55"/>
          <p:cNvSpPr txBox="1">
            <a:spLocks noGrp="1"/>
          </p:cNvSpPr>
          <p:nvPr>
            <p:ph type="title"/>
          </p:nvPr>
        </p:nvSpPr>
        <p:spPr>
          <a:xfrm>
            <a:off x="1782363" y="321150"/>
            <a:ext cx="5580300" cy="63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four column 10">
  <p:cSld name="CUSTOM_2_1_1_1">
    <p:bg>
      <p:bgPr>
        <a:solidFill>
          <a:schemeClr val="dk1"/>
        </a:solidFill>
        <a:effectLst/>
      </p:bgPr>
    </p:bg>
    <p:spTree>
      <p:nvGrpSpPr>
        <p:cNvPr id="1" name="Shape 399"/>
        <p:cNvGrpSpPr/>
        <p:nvPr/>
      </p:nvGrpSpPr>
      <p:grpSpPr>
        <a:xfrm>
          <a:off x="0" y="0"/>
          <a:ext cx="0" cy="0"/>
          <a:chOff x="0" y="0"/>
          <a:chExt cx="0" cy="0"/>
        </a:xfrm>
      </p:grpSpPr>
      <p:sp>
        <p:nvSpPr>
          <p:cNvPr id="400" name="Google Shape;400;p56"/>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6"/>
          <p:cNvSpPr txBox="1">
            <a:spLocks noGrp="1"/>
          </p:cNvSpPr>
          <p:nvPr>
            <p:ph type="subTitle" idx="1"/>
          </p:nvPr>
        </p:nvSpPr>
        <p:spPr>
          <a:xfrm>
            <a:off x="5210075" y="2870672"/>
            <a:ext cx="1763100" cy="91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02" name="Google Shape;402;p56"/>
          <p:cNvSpPr txBox="1">
            <a:spLocks noGrp="1"/>
          </p:cNvSpPr>
          <p:nvPr>
            <p:ph type="subTitle" idx="2"/>
          </p:nvPr>
        </p:nvSpPr>
        <p:spPr>
          <a:xfrm>
            <a:off x="5210075" y="3877838"/>
            <a:ext cx="1764900" cy="91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03" name="Google Shape;403;p56"/>
          <p:cNvSpPr txBox="1">
            <a:spLocks noGrp="1"/>
          </p:cNvSpPr>
          <p:nvPr>
            <p:ph type="subTitle" idx="3"/>
          </p:nvPr>
        </p:nvSpPr>
        <p:spPr>
          <a:xfrm>
            <a:off x="5210075" y="837463"/>
            <a:ext cx="1764900" cy="91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04" name="Google Shape;404;p56"/>
          <p:cNvSpPr txBox="1">
            <a:spLocks noGrp="1"/>
          </p:cNvSpPr>
          <p:nvPr>
            <p:ph type="subTitle" idx="4"/>
          </p:nvPr>
        </p:nvSpPr>
        <p:spPr>
          <a:xfrm>
            <a:off x="5210075" y="1849820"/>
            <a:ext cx="1764900" cy="91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05" name="Google Shape;405;p56"/>
          <p:cNvSpPr txBox="1">
            <a:spLocks noGrp="1"/>
          </p:cNvSpPr>
          <p:nvPr>
            <p:ph type="title"/>
          </p:nvPr>
        </p:nvSpPr>
        <p:spPr>
          <a:xfrm>
            <a:off x="713225" y="1825729"/>
            <a:ext cx="2930400" cy="14649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four column 11">
  <p:cSld name="CUSTOM_2_2">
    <p:spTree>
      <p:nvGrpSpPr>
        <p:cNvPr id="1" name="Shape 406"/>
        <p:cNvGrpSpPr/>
        <p:nvPr/>
      </p:nvGrpSpPr>
      <p:grpSpPr>
        <a:xfrm>
          <a:off x="0" y="0"/>
          <a:ext cx="0" cy="0"/>
          <a:chOff x="0" y="0"/>
          <a:chExt cx="0" cy="0"/>
        </a:xfrm>
      </p:grpSpPr>
      <p:sp>
        <p:nvSpPr>
          <p:cNvPr id="407" name="Google Shape;407;p5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7"/>
          <p:cNvSpPr/>
          <p:nvPr/>
        </p:nvSpPr>
        <p:spPr>
          <a:xfrm rot="-5400000">
            <a:off x="791250" y="1657225"/>
            <a:ext cx="2261700" cy="381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9" name="Google Shape;409;p57"/>
          <p:cNvSpPr/>
          <p:nvPr/>
        </p:nvSpPr>
        <p:spPr>
          <a:xfrm rot="-5400000">
            <a:off x="6100626" y="-249300"/>
            <a:ext cx="2261700" cy="384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cxnSp>
        <p:nvCxnSpPr>
          <p:cNvPr id="410" name="Google Shape;410;p57"/>
          <p:cNvCxnSpPr/>
          <p:nvPr/>
        </p:nvCxnSpPr>
        <p:spPr>
          <a:xfrm rot="10800000">
            <a:off x="102175" y="2435250"/>
            <a:ext cx="0" cy="2256600"/>
          </a:xfrm>
          <a:prstGeom prst="straightConnector1">
            <a:avLst/>
          </a:prstGeom>
          <a:noFill/>
          <a:ln w="19050" cap="flat" cmpd="sng">
            <a:solidFill>
              <a:schemeClr val="lt1"/>
            </a:solidFill>
            <a:prstDash val="solid"/>
            <a:round/>
            <a:headEnd type="none" w="med" len="med"/>
            <a:tailEnd type="none" w="med" len="med"/>
          </a:ln>
        </p:spPr>
      </p:cxnSp>
      <p:cxnSp>
        <p:nvCxnSpPr>
          <p:cNvPr id="411" name="Google Shape;411;p57"/>
          <p:cNvCxnSpPr/>
          <p:nvPr/>
        </p:nvCxnSpPr>
        <p:spPr>
          <a:xfrm rot="10800000">
            <a:off x="9042450" y="542550"/>
            <a:ext cx="0" cy="2256600"/>
          </a:xfrm>
          <a:prstGeom prst="straightConnector1">
            <a:avLst/>
          </a:prstGeom>
          <a:noFill/>
          <a:ln w="19050" cap="flat" cmpd="sng">
            <a:solidFill>
              <a:schemeClr val="lt1"/>
            </a:solidFill>
            <a:prstDash val="solid"/>
            <a:round/>
            <a:headEnd type="none" w="med" len="med"/>
            <a:tailEnd type="none" w="med" len="med"/>
          </a:ln>
        </p:spPr>
      </p:cxnSp>
      <p:sp>
        <p:nvSpPr>
          <p:cNvPr id="412" name="Google Shape;412;p57"/>
          <p:cNvSpPr txBox="1">
            <a:spLocks noGrp="1"/>
          </p:cNvSpPr>
          <p:nvPr>
            <p:ph type="subTitle" idx="1"/>
          </p:nvPr>
        </p:nvSpPr>
        <p:spPr>
          <a:xfrm>
            <a:off x="638712" y="369595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13" name="Google Shape;413;p57"/>
          <p:cNvSpPr txBox="1">
            <a:spLocks noGrp="1"/>
          </p:cNvSpPr>
          <p:nvPr>
            <p:ph type="subTitle" idx="2"/>
          </p:nvPr>
        </p:nvSpPr>
        <p:spPr>
          <a:xfrm>
            <a:off x="638700" y="2992465"/>
            <a:ext cx="28245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14" name="Google Shape;414;p57"/>
          <p:cNvSpPr txBox="1">
            <a:spLocks noGrp="1"/>
          </p:cNvSpPr>
          <p:nvPr>
            <p:ph type="subTitle" idx="3"/>
          </p:nvPr>
        </p:nvSpPr>
        <p:spPr>
          <a:xfrm>
            <a:off x="638712" y="2708842"/>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15" name="Google Shape;415;p57"/>
          <p:cNvSpPr txBox="1">
            <a:spLocks noGrp="1"/>
          </p:cNvSpPr>
          <p:nvPr>
            <p:ph type="subTitle" idx="4"/>
          </p:nvPr>
        </p:nvSpPr>
        <p:spPr>
          <a:xfrm>
            <a:off x="638700" y="3979363"/>
            <a:ext cx="28254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16" name="Google Shape;416;p57"/>
          <p:cNvSpPr txBox="1">
            <a:spLocks noGrp="1"/>
          </p:cNvSpPr>
          <p:nvPr>
            <p:ph type="subTitle" idx="5"/>
          </p:nvPr>
        </p:nvSpPr>
        <p:spPr>
          <a:xfrm>
            <a:off x="5659138" y="817580"/>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17" name="Google Shape;417;p57"/>
          <p:cNvSpPr txBox="1">
            <a:spLocks noGrp="1"/>
          </p:cNvSpPr>
          <p:nvPr>
            <p:ph type="subTitle" idx="6"/>
          </p:nvPr>
        </p:nvSpPr>
        <p:spPr>
          <a:xfrm>
            <a:off x="5659138" y="2085210"/>
            <a:ext cx="28254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18" name="Google Shape;418;p57"/>
          <p:cNvSpPr txBox="1">
            <a:spLocks noGrp="1"/>
          </p:cNvSpPr>
          <p:nvPr>
            <p:ph type="subTitle" idx="7"/>
          </p:nvPr>
        </p:nvSpPr>
        <p:spPr>
          <a:xfrm>
            <a:off x="5659138" y="180414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19" name="Google Shape;419;p57"/>
          <p:cNvSpPr txBox="1">
            <a:spLocks noGrp="1"/>
          </p:cNvSpPr>
          <p:nvPr>
            <p:ph type="subTitle" idx="8"/>
          </p:nvPr>
        </p:nvSpPr>
        <p:spPr>
          <a:xfrm>
            <a:off x="5659138" y="1100466"/>
            <a:ext cx="28254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20" name="Google Shape;420;p57"/>
          <p:cNvSpPr txBox="1">
            <a:spLocks noGrp="1"/>
          </p:cNvSpPr>
          <p:nvPr>
            <p:ph type="title"/>
          </p:nvPr>
        </p:nvSpPr>
        <p:spPr>
          <a:xfrm>
            <a:off x="614437" y="321594"/>
            <a:ext cx="3834300" cy="599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four column 12">
  <p:cSld name="CUSTOM_2_2_1">
    <p:spTree>
      <p:nvGrpSpPr>
        <p:cNvPr id="1" name="Shape 421"/>
        <p:cNvGrpSpPr/>
        <p:nvPr/>
      </p:nvGrpSpPr>
      <p:grpSpPr>
        <a:xfrm>
          <a:off x="0" y="0"/>
          <a:ext cx="0" cy="0"/>
          <a:chOff x="0" y="0"/>
          <a:chExt cx="0" cy="0"/>
        </a:xfrm>
      </p:grpSpPr>
      <p:sp>
        <p:nvSpPr>
          <p:cNvPr id="422" name="Google Shape;422;p58"/>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8"/>
          <p:cNvSpPr txBox="1">
            <a:spLocks noGrp="1"/>
          </p:cNvSpPr>
          <p:nvPr>
            <p:ph type="subTitle" idx="1"/>
          </p:nvPr>
        </p:nvSpPr>
        <p:spPr>
          <a:xfrm>
            <a:off x="2844037" y="173833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24" name="Google Shape;424;p58"/>
          <p:cNvSpPr txBox="1">
            <a:spLocks noGrp="1"/>
          </p:cNvSpPr>
          <p:nvPr>
            <p:ph type="subTitle" idx="2"/>
          </p:nvPr>
        </p:nvSpPr>
        <p:spPr>
          <a:xfrm>
            <a:off x="766875" y="2110195"/>
            <a:ext cx="13806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25" name="Google Shape;425;p58"/>
          <p:cNvSpPr txBox="1">
            <a:spLocks noGrp="1"/>
          </p:cNvSpPr>
          <p:nvPr>
            <p:ph type="subTitle" idx="3"/>
          </p:nvPr>
        </p:nvSpPr>
        <p:spPr>
          <a:xfrm>
            <a:off x="766887" y="1738347"/>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26" name="Google Shape;426;p58"/>
          <p:cNvSpPr txBox="1">
            <a:spLocks noGrp="1"/>
          </p:cNvSpPr>
          <p:nvPr>
            <p:ph type="subTitle" idx="4"/>
          </p:nvPr>
        </p:nvSpPr>
        <p:spPr>
          <a:xfrm>
            <a:off x="2844025" y="2109968"/>
            <a:ext cx="13806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27" name="Google Shape;427;p58"/>
          <p:cNvSpPr txBox="1">
            <a:spLocks noGrp="1"/>
          </p:cNvSpPr>
          <p:nvPr>
            <p:ph type="subTitle" idx="5"/>
          </p:nvPr>
        </p:nvSpPr>
        <p:spPr>
          <a:xfrm>
            <a:off x="4919363" y="173834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28" name="Google Shape;428;p58"/>
          <p:cNvSpPr txBox="1">
            <a:spLocks noGrp="1"/>
          </p:cNvSpPr>
          <p:nvPr>
            <p:ph type="subTitle" idx="6"/>
          </p:nvPr>
        </p:nvSpPr>
        <p:spPr>
          <a:xfrm>
            <a:off x="6996513" y="2107626"/>
            <a:ext cx="13806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29" name="Google Shape;429;p58"/>
          <p:cNvSpPr txBox="1">
            <a:spLocks noGrp="1"/>
          </p:cNvSpPr>
          <p:nvPr>
            <p:ph type="subTitle" idx="7"/>
          </p:nvPr>
        </p:nvSpPr>
        <p:spPr>
          <a:xfrm>
            <a:off x="6996513" y="173833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30" name="Google Shape;430;p58"/>
          <p:cNvSpPr txBox="1">
            <a:spLocks noGrp="1"/>
          </p:cNvSpPr>
          <p:nvPr>
            <p:ph type="subTitle" idx="8"/>
          </p:nvPr>
        </p:nvSpPr>
        <p:spPr>
          <a:xfrm>
            <a:off x="4919363" y="2109457"/>
            <a:ext cx="13806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31" name="Google Shape;431;p58"/>
          <p:cNvSpPr txBox="1">
            <a:spLocks noGrp="1"/>
          </p:cNvSpPr>
          <p:nvPr>
            <p:ph type="title"/>
          </p:nvPr>
        </p:nvSpPr>
        <p:spPr>
          <a:xfrm>
            <a:off x="2654850" y="321594"/>
            <a:ext cx="3834300" cy="59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432"/>
        <p:cNvGrpSpPr/>
        <p:nvPr/>
      </p:nvGrpSpPr>
      <p:grpSpPr>
        <a:xfrm>
          <a:off x="0" y="0"/>
          <a:ext cx="0" cy="0"/>
          <a:chOff x="0" y="0"/>
          <a:chExt cx="0" cy="0"/>
        </a:xfrm>
      </p:grpSpPr>
      <p:sp>
        <p:nvSpPr>
          <p:cNvPr id="433" name="Google Shape;433;p59"/>
          <p:cNvSpPr/>
          <p:nvPr/>
        </p:nvSpPr>
        <p:spPr>
          <a:xfrm>
            <a:off x="12520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9"/>
          <p:cNvSpPr/>
          <p:nvPr/>
        </p:nvSpPr>
        <p:spPr>
          <a:xfrm>
            <a:off x="2662900" y="1745225"/>
            <a:ext cx="3865500" cy="3461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9"/>
          <p:cNvSpPr txBox="1"/>
          <p:nvPr/>
        </p:nvSpPr>
        <p:spPr>
          <a:xfrm>
            <a:off x="3311250" y="3765800"/>
            <a:ext cx="2521500" cy="604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a:solidFill>
                  <a:schemeClr val="lt1"/>
                </a:solidFill>
                <a:latin typeface="Overpass ExtraLight"/>
                <a:ea typeface="Overpass ExtraLight"/>
                <a:cs typeface="Overpass ExtraLight"/>
                <a:sym typeface="Overpass ExtraLight"/>
              </a:rPr>
              <a:t>CREDITS: This presentation template was created by</a:t>
            </a:r>
            <a:r>
              <a:rPr lang="en" sz="1100" b="1">
                <a:solidFill>
                  <a:schemeClr val="lt1"/>
                </a:solidFill>
                <a:latin typeface="Overpass"/>
                <a:ea typeface="Overpass"/>
                <a:cs typeface="Overpass"/>
                <a:sym typeface="Overpass"/>
              </a:rPr>
              <a:t> Slidesgo</a:t>
            </a:r>
            <a:r>
              <a:rPr lang="en" sz="1100">
                <a:solidFill>
                  <a:schemeClr val="lt1"/>
                </a:solidFill>
                <a:latin typeface="Overpass ExtraLight"/>
                <a:ea typeface="Overpass ExtraLight"/>
                <a:cs typeface="Overpass ExtraLight"/>
                <a:sym typeface="Overpass ExtraLight"/>
              </a:rPr>
              <a:t>, including icons by </a:t>
            </a:r>
            <a:r>
              <a:rPr lang="en" sz="1100" b="1">
                <a:solidFill>
                  <a:schemeClr val="lt1"/>
                </a:solidFill>
                <a:latin typeface="Overpass"/>
                <a:ea typeface="Overpass"/>
                <a:cs typeface="Overpass"/>
                <a:sym typeface="Overpass"/>
              </a:rPr>
              <a:t>Flaticon,</a:t>
            </a:r>
            <a:r>
              <a:rPr lang="en" sz="1100">
                <a:solidFill>
                  <a:schemeClr val="lt1"/>
                </a:solidFill>
                <a:latin typeface="Overpass ExtraLight"/>
                <a:ea typeface="Overpass ExtraLight"/>
                <a:cs typeface="Overpass ExtraLight"/>
                <a:sym typeface="Overpass ExtraLight"/>
              </a:rPr>
              <a:t> and infographics &amp; images by </a:t>
            </a:r>
            <a:r>
              <a:rPr lang="en" sz="1100" b="1">
                <a:solidFill>
                  <a:schemeClr val="lt1"/>
                </a:solidFill>
                <a:latin typeface="Overpass"/>
                <a:ea typeface="Overpass"/>
                <a:cs typeface="Overpass"/>
                <a:sym typeface="Overpass"/>
              </a:rPr>
              <a:t>Freepik. </a:t>
            </a:r>
            <a:endParaRPr sz="1100" b="1">
              <a:solidFill>
                <a:schemeClr val="lt1"/>
              </a:solidFill>
              <a:latin typeface="Overpass"/>
              <a:ea typeface="Overpass"/>
              <a:cs typeface="Overpass"/>
              <a:sym typeface="Overpass"/>
            </a:endParaRPr>
          </a:p>
        </p:txBody>
      </p:sp>
      <p:sp>
        <p:nvSpPr>
          <p:cNvPr id="436" name="Google Shape;436;p59"/>
          <p:cNvSpPr txBox="1">
            <a:spLocks noGrp="1"/>
          </p:cNvSpPr>
          <p:nvPr>
            <p:ph type="title"/>
          </p:nvPr>
        </p:nvSpPr>
        <p:spPr>
          <a:xfrm>
            <a:off x="2680525" y="663091"/>
            <a:ext cx="3834300" cy="103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300"/>
              <a:buNone/>
              <a:defRPr sz="8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7" name="Google Shape;437;p59"/>
          <p:cNvSpPr txBox="1">
            <a:spLocks noGrp="1"/>
          </p:cNvSpPr>
          <p:nvPr>
            <p:ph type="subTitle" idx="1"/>
          </p:nvPr>
        </p:nvSpPr>
        <p:spPr>
          <a:xfrm>
            <a:off x="2773100" y="1898029"/>
            <a:ext cx="3571500" cy="12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2"/>
                </a:solidFill>
                <a:latin typeface="Overpass Light"/>
                <a:ea typeface="Overpass Light"/>
                <a:cs typeface="Overpass Light"/>
                <a:sym typeface="Overpass Light"/>
              </a:defRPr>
            </a:lvl1pPr>
            <a:lvl2pPr lvl="1" algn="ctr" rtl="0">
              <a:lnSpc>
                <a:spcPct val="100000"/>
              </a:lnSpc>
              <a:spcBef>
                <a:spcPts val="0"/>
              </a:spcBef>
              <a:spcAft>
                <a:spcPts val="0"/>
              </a:spcAft>
              <a:buNone/>
              <a:defRPr sz="1400">
                <a:solidFill>
                  <a:schemeClr val="lt2"/>
                </a:solidFill>
              </a:defRPr>
            </a:lvl2pPr>
            <a:lvl3pPr lvl="2" algn="ctr" rtl="0">
              <a:lnSpc>
                <a:spcPct val="100000"/>
              </a:lnSpc>
              <a:spcBef>
                <a:spcPts val="0"/>
              </a:spcBef>
              <a:spcAft>
                <a:spcPts val="0"/>
              </a:spcAft>
              <a:buNone/>
              <a:defRPr sz="1400">
                <a:solidFill>
                  <a:schemeClr val="lt2"/>
                </a:solidFill>
              </a:defRPr>
            </a:lvl3pPr>
            <a:lvl4pPr lvl="3" algn="ctr" rtl="0">
              <a:lnSpc>
                <a:spcPct val="100000"/>
              </a:lnSpc>
              <a:spcBef>
                <a:spcPts val="0"/>
              </a:spcBef>
              <a:spcAft>
                <a:spcPts val="0"/>
              </a:spcAft>
              <a:buNone/>
              <a:defRPr sz="1400">
                <a:solidFill>
                  <a:schemeClr val="lt2"/>
                </a:solidFill>
              </a:defRPr>
            </a:lvl4pPr>
            <a:lvl5pPr lvl="4" algn="ctr" rtl="0">
              <a:lnSpc>
                <a:spcPct val="100000"/>
              </a:lnSpc>
              <a:spcBef>
                <a:spcPts val="0"/>
              </a:spcBef>
              <a:spcAft>
                <a:spcPts val="0"/>
              </a:spcAft>
              <a:buNone/>
              <a:defRPr sz="1400">
                <a:solidFill>
                  <a:schemeClr val="lt2"/>
                </a:solidFill>
              </a:defRPr>
            </a:lvl5pPr>
            <a:lvl6pPr lvl="5" algn="ctr" rtl="0">
              <a:lnSpc>
                <a:spcPct val="100000"/>
              </a:lnSpc>
              <a:spcBef>
                <a:spcPts val="0"/>
              </a:spcBef>
              <a:spcAft>
                <a:spcPts val="0"/>
              </a:spcAft>
              <a:buNone/>
              <a:defRPr sz="1400">
                <a:solidFill>
                  <a:schemeClr val="lt2"/>
                </a:solidFill>
              </a:defRPr>
            </a:lvl6pPr>
            <a:lvl7pPr lvl="6" algn="ctr" rtl="0">
              <a:lnSpc>
                <a:spcPct val="100000"/>
              </a:lnSpc>
              <a:spcBef>
                <a:spcPts val="0"/>
              </a:spcBef>
              <a:spcAft>
                <a:spcPts val="0"/>
              </a:spcAft>
              <a:buNone/>
              <a:defRPr sz="1400">
                <a:solidFill>
                  <a:schemeClr val="lt2"/>
                </a:solidFill>
              </a:defRPr>
            </a:lvl7pPr>
            <a:lvl8pPr lvl="7" algn="ctr" rtl="0">
              <a:lnSpc>
                <a:spcPct val="100000"/>
              </a:lnSpc>
              <a:spcBef>
                <a:spcPts val="0"/>
              </a:spcBef>
              <a:spcAft>
                <a:spcPts val="0"/>
              </a:spcAft>
              <a:buNone/>
              <a:defRPr sz="1400">
                <a:solidFill>
                  <a:schemeClr val="lt2"/>
                </a:solidFill>
              </a:defRPr>
            </a:lvl8pPr>
            <a:lvl9pPr lvl="8" algn="ctr" rtl="0">
              <a:lnSpc>
                <a:spcPct val="100000"/>
              </a:lnSpc>
              <a:spcBef>
                <a:spcPts val="0"/>
              </a:spcBef>
              <a:spcAft>
                <a:spcPts val="0"/>
              </a:spcAft>
              <a:buNone/>
              <a:defRPr sz="1400">
                <a:solidFill>
                  <a:schemeClr val="lt2"/>
                </a:solidFill>
              </a:defRPr>
            </a:lvl9pPr>
          </a:lstStyle>
          <a:p>
            <a:endParaRPr/>
          </a:p>
        </p:txBody>
      </p:sp>
      <p:cxnSp>
        <p:nvCxnSpPr>
          <p:cNvPr id="438" name="Google Shape;438;p59"/>
          <p:cNvCxnSpPr/>
          <p:nvPr/>
        </p:nvCxnSpPr>
        <p:spPr>
          <a:xfrm>
            <a:off x="2661313" y="5037300"/>
            <a:ext cx="38727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Background 1">
  <p:cSld name="CUSTOM_2_1_1_1_1">
    <p:bg>
      <p:bgPr>
        <a:solidFill>
          <a:schemeClr val="dk1"/>
        </a:solidFill>
        <a:effectLst/>
      </p:bgPr>
    </p:bg>
    <p:spTree>
      <p:nvGrpSpPr>
        <p:cNvPr id="1" name="Shape 439"/>
        <p:cNvGrpSpPr/>
        <p:nvPr/>
      </p:nvGrpSpPr>
      <p:grpSpPr>
        <a:xfrm>
          <a:off x="0" y="0"/>
          <a:ext cx="0" cy="0"/>
          <a:chOff x="0" y="0"/>
          <a:chExt cx="0" cy="0"/>
        </a:xfrm>
      </p:grpSpPr>
      <p:sp>
        <p:nvSpPr>
          <p:cNvPr id="440" name="Google Shape;440;p60"/>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sp>
        <p:nvSpPr>
          <p:cNvPr id="42" name="Google Shape;42;p7"/>
          <p:cNvSpPr txBox="1">
            <a:spLocks noGrp="1"/>
          </p:cNvSpPr>
          <p:nvPr>
            <p:ph type="subTitle" idx="1"/>
          </p:nvPr>
        </p:nvSpPr>
        <p:spPr>
          <a:xfrm>
            <a:off x="4863950" y="2269650"/>
            <a:ext cx="3566700" cy="11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a:solidFill>
                  <a:schemeClr val="dk1"/>
                </a:solidFill>
                <a:latin typeface="Overpass Light"/>
                <a:ea typeface="Overpass Light"/>
                <a:cs typeface="Overpass Light"/>
                <a:sym typeface="Overpass Light"/>
              </a:defRPr>
            </a:lvl9pPr>
          </a:lstStyle>
          <a:p>
            <a:endParaRPr/>
          </a:p>
        </p:txBody>
      </p:sp>
      <p:sp>
        <p:nvSpPr>
          <p:cNvPr id="43" name="Google Shape;43;p7"/>
          <p:cNvSpPr txBox="1">
            <a:spLocks noGrp="1"/>
          </p:cNvSpPr>
          <p:nvPr>
            <p:ph type="title"/>
          </p:nvPr>
        </p:nvSpPr>
        <p:spPr>
          <a:xfrm>
            <a:off x="4863950" y="1696950"/>
            <a:ext cx="383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 name="Google Shape;44;p7"/>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Background 2">
  <p:cSld name="CUSTOM_2_2_1_1">
    <p:spTree>
      <p:nvGrpSpPr>
        <p:cNvPr id="1" name="Shape 441"/>
        <p:cNvGrpSpPr/>
        <p:nvPr/>
      </p:nvGrpSpPr>
      <p:grpSpPr>
        <a:xfrm>
          <a:off x="0" y="0"/>
          <a:ext cx="0" cy="0"/>
          <a:chOff x="0" y="0"/>
          <a:chExt cx="0" cy="0"/>
        </a:xfrm>
      </p:grpSpPr>
      <p:sp>
        <p:nvSpPr>
          <p:cNvPr id="442" name="Google Shape;442;p61"/>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1"/>
          <p:cNvSpPr txBox="1">
            <a:spLocks noGrp="1"/>
          </p:cNvSpPr>
          <p:nvPr>
            <p:ph type="subTitle" idx="1"/>
          </p:nvPr>
        </p:nvSpPr>
        <p:spPr>
          <a:xfrm>
            <a:off x="2844037" y="173833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44" name="Google Shape;444;p61"/>
          <p:cNvSpPr txBox="1">
            <a:spLocks noGrp="1"/>
          </p:cNvSpPr>
          <p:nvPr>
            <p:ph type="subTitle" idx="2"/>
          </p:nvPr>
        </p:nvSpPr>
        <p:spPr>
          <a:xfrm>
            <a:off x="766875" y="2110195"/>
            <a:ext cx="13806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45" name="Google Shape;445;p61"/>
          <p:cNvSpPr txBox="1">
            <a:spLocks noGrp="1"/>
          </p:cNvSpPr>
          <p:nvPr>
            <p:ph type="subTitle" idx="3"/>
          </p:nvPr>
        </p:nvSpPr>
        <p:spPr>
          <a:xfrm>
            <a:off x="766887" y="1738347"/>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46" name="Google Shape;446;p61"/>
          <p:cNvSpPr txBox="1">
            <a:spLocks noGrp="1"/>
          </p:cNvSpPr>
          <p:nvPr>
            <p:ph type="subTitle" idx="4"/>
          </p:nvPr>
        </p:nvSpPr>
        <p:spPr>
          <a:xfrm>
            <a:off x="2844025" y="2109968"/>
            <a:ext cx="13806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47" name="Google Shape;447;p61"/>
          <p:cNvSpPr txBox="1">
            <a:spLocks noGrp="1"/>
          </p:cNvSpPr>
          <p:nvPr>
            <p:ph type="subTitle" idx="5"/>
          </p:nvPr>
        </p:nvSpPr>
        <p:spPr>
          <a:xfrm>
            <a:off x="4919363" y="173834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48" name="Google Shape;448;p61"/>
          <p:cNvSpPr txBox="1">
            <a:spLocks noGrp="1"/>
          </p:cNvSpPr>
          <p:nvPr>
            <p:ph type="subTitle" idx="6"/>
          </p:nvPr>
        </p:nvSpPr>
        <p:spPr>
          <a:xfrm>
            <a:off x="6996513" y="2107626"/>
            <a:ext cx="13806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449" name="Google Shape;449;p61"/>
          <p:cNvSpPr txBox="1">
            <a:spLocks noGrp="1"/>
          </p:cNvSpPr>
          <p:nvPr>
            <p:ph type="subTitle" idx="7"/>
          </p:nvPr>
        </p:nvSpPr>
        <p:spPr>
          <a:xfrm>
            <a:off x="6996513" y="1738336"/>
            <a:ext cx="13788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b="1">
                <a:solidFill>
                  <a:schemeClr val="lt1"/>
                </a:solidFill>
                <a:latin typeface="Bebas Neue"/>
                <a:ea typeface="Bebas Neue"/>
                <a:cs typeface="Bebas Neue"/>
                <a:sym typeface="Bebas Neue"/>
              </a:defRPr>
            </a:lvl1pPr>
            <a:lvl2pPr lvl="1" rtl="0">
              <a:lnSpc>
                <a:spcPct val="100000"/>
              </a:lnSpc>
              <a:spcBef>
                <a:spcPts val="0"/>
              </a:spcBef>
              <a:spcAft>
                <a:spcPts val="0"/>
              </a:spcAft>
              <a:buNone/>
              <a:defRPr sz="2200">
                <a:solidFill>
                  <a:schemeClr val="lt1"/>
                </a:solidFill>
                <a:latin typeface="Bebas Neue"/>
                <a:ea typeface="Bebas Neue"/>
                <a:cs typeface="Bebas Neue"/>
                <a:sym typeface="Bebas Neue"/>
              </a:defRPr>
            </a:lvl2pPr>
            <a:lvl3pPr lvl="2" rtl="0">
              <a:lnSpc>
                <a:spcPct val="100000"/>
              </a:lnSpc>
              <a:spcBef>
                <a:spcPts val="0"/>
              </a:spcBef>
              <a:spcAft>
                <a:spcPts val="0"/>
              </a:spcAft>
              <a:buNone/>
              <a:defRPr sz="2200">
                <a:solidFill>
                  <a:schemeClr val="lt1"/>
                </a:solidFill>
                <a:latin typeface="Bebas Neue"/>
                <a:ea typeface="Bebas Neue"/>
                <a:cs typeface="Bebas Neue"/>
                <a:sym typeface="Bebas Neue"/>
              </a:defRPr>
            </a:lvl3pPr>
            <a:lvl4pPr lvl="3" rtl="0">
              <a:lnSpc>
                <a:spcPct val="100000"/>
              </a:lnSpc>
              <a:spcBef>
                <a:spcPts val="0"/>
              </a:spcBef>
              <a:spcAft>
                <a:spcPts val="0"/>
              </a:spcAft>
              <a:buNone/>
              <a:defRPr sz="2200">
                <a:solidFill>
                  <a:schemeClr val="lt1"/>
                </a:solidFill>
                <a:latin typeface="Bebas Neue"/>
                <a:ea typeface="Bebas Neue"/>
                <a:cs typeface="Bebas Neue"/>
                <a:sym typeface="Bebas Neue"/>
              </a:defRPr>
            </a:lvl4pPr>
            <a:lvl5pPr lvl="4" rtl="0">
              <a:lnSpc>
                <a:spcPct val="100000"/>
              </a:lnSpc>
              <a:spcBef>
                <a:spcPts val="0"/>
              </a:spcBef>
              <a:spcAft>
                <a:spcPts val="0"/>
              </a:spcAft>
              <a:buNone/>
              <a:defRPr sz="2200">
                <a:solidFill>
                  <a:schemeClr val="lt1"/>
                </a:solidFill>
                <a:latin typeface="Bebas Neue"/>
                <a:ea typeface="Bebas Neue"/>
                <a:cs typeface="Bebas Neue"/>
                <a:sym typeface="Bebas Neue"/>
              </a:defRPr>
            </a:lvl5pPr>
            <a:lvl6pPr lvl="5" rtl="0">
              <a:lnSpc>
                <a:spcPct val="100000"/>
              </a:lnSpc>
              <a:spcBef>
                <a:spcPts val="0"/>
              </a:spcBef>
              <a:spcAft>
                <a:spcPts val="0"/>
              </a:spcAft>
              <a:buNone/>
              <a:defRPr sz="2200">
                <a:solidFill>
                  <a:schemeClr val="lt1"/>
                </a:solidFill>
                <a:latin typeface="Bebas Neue"/>
                <a:ea typeface="Bebas Neue"/>
                <a:cs typeface="Bebas Neue"/>
                <a:sym typeface="Bebas Neue"/>
              </a:defRPr>
            </a:lvl6pPr>
            <a:lvl7pPr lvl="6" rtl="0">
              <a:lnSpc>
                <a:spcPct val="100000"/>
              </a:lnSpc>
              <a:spcBef>
                <a:spcPts val="0"/>
              </a:spcBef>
              <a:spcAft>
                <a:spcPts val="0"/>
              </a:spcAft>
              <a:buNone/>
              <a:defRPr sz="2200">
                <a:solidFill>
                  <a:schemeClr val="lt1"/>
                </a:solidFill>
                <a:latin typeface="Bebas Neue"/>
                <a:ea typeface="Bebas Neue"/>
                <a:cs typeface="Bebas Neue"/>
                <a:sym typeface="Bebas Neue"/>
              </a:defRPr>
            </a:lvl7pPr>
            <a:lvl8pPr lvl="7" rtl="0">
              <a:lnSpc>
                <a:spcPct val="100000"/>
              </a:lnSpc>
              <a:spcBef>
                <a:spcPts val="0"/>
              </a:spcBef>
              <a:spcAft>
                <a:spcPts val="0"/>
              </a:spcAft>
              <a:buNone/>
              <a:defRPr sz="2200">
                <a:solidFill>
                  <a:schemeClr val="lt1"/>
                </a:solidFill>
                <a:latin typeface="Bebas Neue"/>
                <a:ea typeface="Bebas Neue"/>
                <a:cs typeface="Bebas Neue"/>
                <a:sym typeface="Bebas Neue"/>
              </a:defRPr>
            </a:lvl8pPr>
            <a:lvl9pPr lvl="8" rtl="0">
              <a:lnSpc>
                <a:spcPct val="100000"/>
              </a:lnSpc>
              <a:spcBef>
                <a:spcPts val="0"/>
              </a:spcBef>
              <a:spcAft>
                <a:spcPts val="0"/>
              </a:spcAft>
              <a:buNone/>
              <a:defRPr sz="2200">
                <a:solidFill>
                  <a:schemeClr val="lt1"/>
                </a:solidFill>
                <a:latin typeface="Bebas Neue"/>
                <a:ea typeface="Bebas Neue"/>
                <a:cs typeface="Bebas Neue"/>
                <a:sym typeface="Bebas Neue"/>
              </a:defRPr>
            </a:lvl9pPr>
          </a:lstStyle>
          <a:p>
            <a:endParaRPr/>
          </a:p>
        </p:txBody>
      </p:sp>
      <p:sp>
        <p:nvSpPr>
          <p:cNvPr id="450" name="Google Shape;450;p61"/>
          <p:cNvSpPr txBox="1">
            <a:spLocks noGrp="1"/>
          </p:cNvSpPr>
          <p:nvPr>
            <p:ph type="subTitle" idx="8"/>
          </p:nvPr>
        </p:nvSpPr>
        <p:spPr>
          <a:xfrm>
            <a:off x="4919363" y="2109457"/>
            <a:ext cx="13806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5"/>
        <p:cNvGrpSpPr/>
        <p:nvPr/>
      </p:nvGrpSpPr>
      <p:grpSpPr>
        <a:xfrm>
          <a:off x="0" y="0"/>
          <a:ext cx="0" cy="0"/>
          <a:chOff x="0" y="0"/>
          <a:chExt cx="0" cy="0"/>
        </a:xfrm>
      </p:grpSpPr>
      <p:sp>
        <p:nvSpPr>
          <p:cNvPr id="46" name="Google Shape;46;p8"/>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152400" y="2736075"/>
            <a:ext cx="5080800" cy="213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 name="Google Shape;48;p8"/>
          <p:cNvCxnSpPr/>
          <p:nvPr/>
        </p:nvCxnSpPr>
        <p:spPr>
          <a:xfrm>
            <a:off x="101775" y="2736075"/>
            <a:ext cx="0" cy="2141400"/>
          </a:xfrm>
          <a:prstGeom prst="straightConnector1">
            <a:avLst/>
          </a:prstGeom>
          <a:noFill/>
          <a:ln w="19050" cap="flat" cmpd="sng">
            <a:solidFill>
              <a:schemeClr val="lt1"/>
            </a:solidFill>
            <a:prstDash val="solid"/>
            <a:round/>
            <a:headEnd type="none" w="med" len="med"/>
            <a:tailEnd type="none" w="med" len="med"/>
          </a:ln>
        </p:spPr>
      </p:cxnSp>
      <p:sp>
        <p:nvSpPr>
          <p:cNvPr id="49" name="Google Shape;49;p8"/>
          <p:cNvSpPr txBox="1">
            <a:spLocks noGrp="1"/>
          </p:cNvSpPr>
          <p:nvPr>
            <p:ph type="subTitle" idx="1"/>
          </p:nvPr>
        </p:nvSpPr>
        <p:spPr>
          <a:xfrm>
            <a:off x="2540075" y="4178025"/>
            <a:ext cx="2093100" cy="489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1pPr>
            <a:lvl2pPr lvl="1"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2pPr>
            <a:lvl3pPr lvl="2"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3pPr>
            <a:lvl4pPr lvl="3"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4pPr>
            <a:lvl5pPr lvl="4"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5pPr>
            <a:lvl6pPr lvl="5"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6pPr>
            <a:lvl7pPr lvl="6"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7pPr>
            <a:lvl8pPr lvl="7"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8pPr>
            <a:lvl9pPr lvl="8" rtl="0">
              <a:lnSpc>
                <a:spcPct val="100000"/>
              </a:lnSpc>
              <a:spcBef>
                <a:spcPts val="0"/>
              </a:spcBef>
              <a:spcAft>
                <a:spcPts val="0"/>
              </a:spcAft>
              <a:buNone/>
              <a:defRPr sz="1700">
                <a:solidFill>
                  <a:schemeClr val="lt1"/>
                </a:solidFill>
                <a:latin typeface="Overpass Light"/>
                <a:ea typeface="Overpass Light"/>
                <a:cs typeface="Overpass Light"/>
                <a:sym typeface="Overpass Light"/>
              </a:defRPr>
            </a:lvl9pPr>
          </a:lstStyle>
          <a:p>
            <a:endParaRPr/>
          </a:p>
        </p:txBody>
      </p:sp>
      <p:sp>
        <p:nvSpPr>
          <p:cNvPr id="50" name="Google Shape;50;p8"/>
          <p:cNvSpPr txBox="1">
            <a:spLocks noGrp="1"/>
          </p:cNvSpPr>
          <p:nvPr>
            <p:ph type="subTitle" idx="2"/>
          </p:nvPr>
        </p:nvSpPr>
        <p:spPr>
          <a:xfrm>
            <a:off x="713225" y="2984199"/>
            <a:ext cx="3858600" cy="1220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900" b="1">
                <a:solidFill>
                  <a:schemeClr val="lt1"/>
                </a:solidFill>
              </a:defRPr>
            </a:lvl1pPr>
            <a:lvl2pPr lvl="1">
              <a:lnSpc>
                <a:spcPct val="100000"/>
              </a:lnSpc>
              <a:spcBef>
                <a:spcPts val="0"/>
              </a:spcBef>
              <a:spcAft>
                <a:spcPts val="0"/>
              </a:spcAft>
              <a:buNone/>
              <a:defRPr sz="1900" b="1">
                <a:solidFill>
                  <a:schemeClr val="lt1"/>
                </a:solidFill>
              </a:defRPr>
            </a:lvl2pPr>
            <a:lvl3pPr lvl="2">
              <a:lnSpc>
                <a:spcPct val="100000"/>
              </a:lnSpc>
              <a:spcBef>
                <a:spcPts val="0"/>
              </a:spcBef>
              <a:spcAft>
                <a:spcPts val="0"/>
              </a:spcAft>
              <a:buNone/>
              <a:defRPr sz="1900" b="1">
                <a:solidFill>
                  <a:schemeClr val="lt1"/>
                </a:solidFill>
              </a:defRPr>
            </a:lvl3pPr>
            <a:lvl4pPr lvl="3">
              <a:lnSpc>
                <a:spcPct val="100000"/>
              </a:lnSpc>
              <a:spcBef>
                <a:spcPts val="0"/>
              </a:spcBef>
              <a:spcAft>
                <a:spcPts val="0"/>
              </a:spcAft>
              <a:buNone/>
              <a:defRPr sz="1900" b="1">
                <a:solidFill>
                  <a:schemeClr val="lt1"/>
                </a:solidFill>
              </a:defRPr>
            </a:lvl4pPr>
            <a:lvl5pPr lvl="4">
              <a:lnSpc>
                <a:spcPct val="100000"/>
              </a:lnSpc>
              <a:spcBef>
                <a:spcPts val="0"/>
              </a:spcBef>
              <a:spcAft>
                <a:spcPts val="0"/>
              </a:spcAft>
              <a:buNone/>
              <a:defRPr sz="1900" b="1">
                <a:solidFill>
                  <a:schemeClr val="lt1"/>
                </a:solidFill>
              </a:defRPr>
            </a:lvl5pPr>
            <a:lvl6pPr lvl="5">
              <a:lnSpc>
                <a:spcPct val="100000"/>
              </a:lnSpc>
              <a:spcBef>
                <a:spcPts val="0"/>
              </a:spcBef>
              <a:spcAft>
                <a:spcPts val="0"/>
              </a:spcAft>
              <a:buNone/>
              <a:defRPr sz="1900" b="1">
                <a:solidFill>
                  <a:schemeClr val="lt1"/>
                </a:solidFill>
              </a:defRPr>
            </a:lvl6pPr>
            <a:lvl7pPr lvl="6">
              <a:lnSpc>
                <a:spcPct val="100000"/>
              </a:lnSpc>
              <a:spcBef>
                <a:spcPts val="0"/>
              </a:spcBef>
              <a:spcAft>
                <a:spcPts val="0"/>
              </a:spcAft>
              <a:buNone/>
              <a:defRPr sz="1900" b="1">
                <a:solidFill>
                  <a:schemeClr val="lt1"/>
                </a:solidFill>
              </a:defRPr>
            </a:lvl7pPr>
            <a:lvl8pPr lvl="7">
              <a:lnSpc>
                <a:spcPct val="100000"/>
              </a:lnSpc>
              <a:spcBef>
                <a:spcPts val="0"/>
              </a:spcBef>
              <a:spcAft>
                <a:spcPts val="0"/>
              </a:spcAft>
              <a:buNone/>
              <a:defRPr sz="1900" b="1">
                <a:solidFill>
                  <a:schemeClr val="lt1"/>
                </a:solidFill>
              </a:defRPr>
            </a:lvl8pPr>
            <a:lvl9pPr lvl="8">
              <a:lnSpc>
                <a:spcPct val="100000"/>
              </a:lnSpc>
              <a:spcBef>
                <a:spcPts val="0"/>
              </a:spcBef>
              <a:spcAft>
                <a:spcPts val="0"/>
              </a:spcAft>
              <a:buNone/>
              <a:defRPr sz="1900" b="1">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p:nvPr/>
        </p:nvSpPr>
        <p:spPr>
          <a:xfrm>
            <a:off x="-88225" y="840450"/>
            <a:ext cx="4198200" cy="113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9"/>
          <p:cNvCxnSpPr/>
          <p:nvPr/>
        </p:nvCxnSpPr>
        <p:spPr>
          <a:xfrm>
            <a:off x="103800" y="840825"/>
            <a:ext cx="0" cy="1136700"/>
          </a:xfrm>
          <a:prstGeom prst="straightConnector1">
            <a:avLst/>
          </a:prstGeom>
          <a:noFill/>
          <a:ln w="19050" cap="flat" cmpd="sng">
            <a:solidFill>
              <a:schemeClr val="dk2"/>
            </a:solidFill>
            <a:prstDash val="solid"/>
            <a:round/>
            <a:headEnd type="none" w="med" len="med"/>
            <a:tailEnd type="none" w="med" len="med"/>
          </a:ln>
        </p:spPr>
      </p:cxnSp>
      <p:sp>
        <p:nvSpPr>
          <p:cNvPr id="54" name="Google Shape;54;p9"/>
          <p:cNvSpPr txBox="1">
            <a:spLocks noGrp="1"/>
          </p:cNvSpPr>
          <p:nvPr>
            <p:ph type="subTitle" idx="1"/>
          </p:nvPr>
        </p:nvSpPr>
        <p:spPr>
          <a:xfrm>
            <a:off x="4572000" y="799950"/>
            <a:ext cx="3566700" cy="11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solidFill>
                  <a:schemeClr val="dk1"/>
                </a:solidFill>
                <a:latin typeface="Overpass Light"/>
                <a:ea typeface="Overpass Light"/>
                <a:cs typeface="Overpass Light"/>
                <a:sym typeface="Overpass Light"/>
              </a:defRPr>
            </a:lvl1pPr>
            <a:lvl2pPr lvl="1" rtl="0">
              <a:lnSpc>
                <a:spcPct val="100000"/>
              </a:lnSpc>
              <a:spcBef>
                <a:spcPts val="0"/>
              </a:spcBef>
              <a:spcAft>
                <a:spcPts val="0"/>
              </a:spcAft>
              <a:buNone/>
              <a:defRPr>
                <a:solidFill>
                  <a:schemeClr val="dk1"/>
                </a:solidFill>
                <a:latin typeface="Overpass Light"/>
                <a:ea typeface="Overpass Light"/>
                <a:cs typeface="Overpass Light"/>
                <a:sym typeface="Overpass Light"/>
              </a:defRPr>
            </a:lvl2pPr>
            <a:lvl3pPr lvl="2" rtl="0">
              <a:lnSpc>
                <a:spcPct val="100000"/>
              </a:lnSpc>
              <a:spcBef>
                <a:spcPts val="0"/>
              </a:spcBef>
              <a:spcAft>
                <a:spcPts val="0"/>
              </a:spcAft>
              <a:buNone/>
              <a:defRPr>
                <a:solidFill>
                  <a:schemeClr val="dk1"/>
                </a:solidFill>
                <a:latin typeface="Overpass Light"/>
                <a:ea typeface="Overpass Light"/>
                <a:cs typeface="Overpass Light"/>
                <a:sym typeface="Overpass Light"/>
              </a:defRPr>
            </a:lvl3pPr>
            <a:lvl4pPr lvl="3" rtl="0">
              <a:lnSpc>
                <a:spcPct val="100000"/>
              </a:lnSpc>
              <a:spcBef>
                <a:spcPts val="0"/>
              </a:spcBef>
              <a:spcAft>
                <a:spcPts val="0"/>
              </a:spcAft>
              <a:buNone/>
              <a:defRPr>
                <a:solidFill>
                  <a:schemeClr val="dk1"/>
                </a:solidFill>
                <a:latin typeface="Overpass Light"/>
                <a:ea typeface="Overpass Light"/>
                <a:cs typeface="Overpass Light"/>
                <a:sym typeface="Overpass Light"/>
              </a:defRPr>
            </a:lvl4pPr>
            <a:lvl5pPr lvl="4" rtl="0">
              <a:lnSpc>
                <a:spcPct val="100000"/>
              </a:lnSpc>
              <a:spcBef>
                <a:spcPts val="0"/>
              </a:spcBef>
              <a:spcAft>
                <a:spcPts val="0"/>
              </a:spcAft>
              <a:buNone/>
              <a:defRPr>
                <a:solidFill>
                  <a:schemeClr val="dk1"/>
                </a:solidFill>
                <a:latin typeface="Overpass Light"/>
                <a:ea typeface="Overpass Light"/>
                <a:cs typeface="Overpass Light"/>
                <a:sym typeface="Overpass Light"/>
              </a:defRPr>
            </a:lvl5pPr>
            <a:lvl6pPr lvl="5" rtl="0">
              <a:lnSpc>
                <a:spcPct val="100000"/>
              </a:lnSpc>
              <a:spcBef>
                <a:spcPts val="0"/>
              </a:spcBef>
              <a:spcAft>
                <a:spcPts val="0"/>
              </a:spcAft>
              <a:buNone/>
              <a:defRPr>
                <a:solidFill>
                  <a:schemeClr val="dk1"/>
                </a:solidFill>
                <a:latin typeface="Overpass Light"/>
                <a:ea typeface="Overpass Light"/>
                <a:cs typeface="Overpass Light"/>
                <a:sym typeface="Overpass Light"/>
              </a:defRPr>
            </a:lvl6pPr>
            <a:lvl7pPr lvl="6" rtl="0">
              <a:lnSpc>
                <a:spcPct val="100000"/>
              </a:lnSpc>
              <a:spcBef>
                <a:spcPts val="0"/>
              </a:spcBef>
              <a:spcAft>
                <a:spcPts val="0"/>
              </a:spcAft>
              <a:buNone/>
              <a:defRPr>
                <a:solidFill>
                  <a:schemeClr val="dk1"/>
                </a:solidFill>
                <a:latin typeface="Overpass Light"/>
                <a:ea typeface="Overpass Light"/>
                <a:cs typeface="Overpass Light"/>
                <a:sym typeface="Overpass Light"/>
              </a:defRPr>
            </a:lvl7pPr>
            <a:lvl8pPr lvl="7" rtl="0">
              <a:lnSpc>
                <a:spcPct val="100000"/>
              </a:lnSpc>
              <a:spcBef>
                <a:spcPts val="0"/>
              </a:spcBef>
              <a:spcAft>
                <a:spcPts val="0"/>
              </a:spcAft>
              <a:buNone/>
              <a:defRPr>
                <a:solidFill>
                  <a:schemeClr val="dk1"/>
                </a:solidFill>
                <a:latin typeface="Overpass Light"/>
                <a:ea typeface="Overpass Light"/>
                <a:cs typeface="Overpass Light"/>
                <a:sym typeface="Overpass Light"/>
              </a:defRPr>
            </a:lvl8pPr>
            <a:lvl9pPr lvl="8" rtl="0">
              <a:lnSpc>
                <a:spcPct val="100000"/>
              </a:lnSpc>
              <a:spcBef>
                <a:spcPts val="0"/>
              </a:spcBef>
              <a:spcAft>
                <a:spcPts val="0"/>
              </a:spcAft>
              <a:buNone/>
              <a:defRPr>
                <a:solidFill>
                  <a:schemeClr val="dk1"/>
                </a:solidFill>
                <a:latin typeface="Overpass Light"/>
                <a:ea typeface="Overpass Light"/>
                <a:cs typeface="Overpass Light"/>
                <a:sym typeface="Overpass Light"/>
              </a:defRPr>
            </a:lvl9pPr>
          </a:lstStyle>
          <a:p>
            <a:endParaRPr/>
          </a:p>
        </p:txBody>
      </p:sp>
      <p:sp>
        <p:nvSpPr>
          <p:cNvPr id="55" name="Google Shape;55;p9"/>
          <p:cNvSpPr txBox="1">
            <a:spLocks noGrp="1"/>
          </p:cNvSpPr>
          <p:nvPr>
            <p:ph type="title"/>
          </p:nvPr>
        </p:nvSpPr>
        <p:spPr>
          <a:xfrm>
            <a:off x="713225" y="1041931"/>
            <a:ext cx="383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300"/>
              <a:buNone/>
              <a:defRPr sz="35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 name="Google Shape;56;p9"/>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p:nvPr/>
        </p:nvSpPr>
        <p:spPr>
          <a:xfrm>
            <a:off x="101550" y="106200"/>
            <a:ext cx="8940900" cy="4931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body" idx="1"/>
          </p:nvPr>
        </p:nvSpPr>
        <p:spPr>
          <a:xfrm>
            <a:off x="2285942" y="316339"/>
            <a:ext cx="4972800" cy="15294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4500">
                <a:solidFill>
                  <a:schemeClr val="dk1"/>
                </a:solidFill>
                <a:latin typeface="Bebas Neue"/>
                <a:ea typeface="Bebas Neue"/>
                <a:cs typeface="Bebas Neue"/>
                <a:sym typeface="Bebas Neu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300"/>
              <a:buFont typeface="Bebas Neue"/>
              <a:buNone/>
              <a:defRPr sz="4300" b="1">
                <a:solidFill>
                  <a:schemeClr val="dk1"/>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6234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verpass"/>
              <a:buChar char="●"/>
              <a:defRPr sz="1800">
                <a:solidFill>
                  <a:schemeClr val="dk1"/>
                </a:solidFill>
                <a:latin typeface="Overpass"/>
                <a:ea typeface="Overpass"/>
                <a:cs typeface="Overpass"/>
                <a:sym typeface="Overpass"/>
              </a:defRPr>
            </a:lvl1pPr>
            <a:lvl2pPr marL="914400" lvl="1"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15000"/>
              </a:lnSpc>
              <a:spcBef>
                <a:spcPts val="1600"/>
              </a:spcBef>
              <a:spcAft>
                <a:spcPts val="160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2.xml"/><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5.xml"/><Relationship Id="rId5" Type="http://schemas.openxmlformats.org/officeDocument/2006/relationships/image" Target="../media/image32.pn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33.png"/><Relationship Id="rId7"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1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2.xml"/><Relationship Id="rId1" Type="http://schemas.openxmlformats.org/officeDocument/2006/relationships/slideLayout" Target="../slideLayouts/slideLayout3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4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62"/>
          <p:cNvSpPr txBox="1">
            <a:spLocks noGrp="1"/>
          </p:cNvSpPr>
          <p:nvPr>
            <p:ph type="subTitle" idx="1"/>
          </p:nvPr>
        </p:nvSpPr>
        <p:spPr>
          <a:xfrm>
            <a:off x="1510050" y="3582675"/>
            <a:ext cx="6441000" cy="104760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sz="2000"/>
              <a:t>[Group 1] </a:t>
            </a:r>
            <a:endParaRPr sz="2000"/>
          </a:p>
          <a:p>
            <a:pPr marL="0" lvl="0" indent="0" algn="ctr" rtl="0">
              <a:lnSpc>
                <a:spcPct val="150000"/>
              </a:lnSpc>
              <a:spcBef>
                <a:spcPts val="0"/>
              </a:spcBef>
              <a:spcAft>
                <a:spcPts val="0"/>
              </a:spcAft>
              <a:buNone/>
            </a:pPr>
            <a:r>
              <a:rPr lang="en" sz="2000"/>
              <a:t>Sara Hart, Ting Lee, Molly Li, Lisa Rumao, Angel Sheu</a:t>
            </a:r>
            <a:endParaRPr sz="2000"/>
          </a:p>
        </p:txBody>
      </p:sp>
      <p:pic>
        <p:nvPicPr>
          <p:cNvPr id="456" name="Google Shape;456;p62"/>
          <p:cNvPicPr preferRelativeResize="0"/>
          <p:nvPr/>
        </p:nvPicPr>
        <p:blipFill>
          <a:blip r:embed="rId3">
            <a:alphaModFix/>
          </a:blip>
          <a:stretch>
            <a:fillRect/>
          </a:stretch>
        </p:blipFill>
        <p:spPr>
          <a:xfrm>
            <a:off x="2852125" y="500675"/>
            <a:ext cx="3604449" cy="1457275"/>
          </a:xfrm>
          <a:prstGeom prst="rect">
            <a:avLst/>
          </a:prstGeom>
          <a:noFill/>
          <a:ln>
            <a:noFill/>
          </a:ln>
        </p:spPr>
      </p:pic>
      <p:sp>
        <p:nvSpPr>
          <p:cNvPr id="457" name="Google Shape;457;p62"/>
          <p:cNvSpPr txBox="1">
            <a:spLocks noGrp="1"/>
          </p:cNvSpPr>
          <p:nvPr>
            <p:ph type="title" idx="4294967295"/>
          </p:nvPr>
        </p:nvSpPr>
        <p:spPr>
          <a:xfrm>
            <a:off x="1744425" y="2640725"/>
            <a:ext cx="6054300" cy="96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400" dirty="0">
                <a:solidFill>
                  <a:srgbClr val="212121"/>
                </a:solidFill>
              </a:rPr>
              <a:t>Designing database systems</a:t>
            </a:r>
            <a:endParaRPr sz="4400" dirty="0">
              <a:solidFill>
                <a:srgbClr val="21212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71"/>
          <p:cNvSpPr txBox="1">
            <a:spLocks noGrp="1"/>
          </p:cNvSpPr>
          <p:nvPr>
            <p:ph type="title"/>
          </p:nvPr>
        </p:nvSpPr>
        <p:spPr>
          <a:xfrm>
            <a:off x="4454300" y="961363"/>
            <a:ext cx="1663200" cy="93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212121"/>
                </a:solidFill>
              </a:rPr>
              <a:t>0</a:t>
            </a:r>
            <a:r>
              <a:rPr lang="en">
                <a:solidFill>
                  <a:srgbClr val="212121"/>
                </a:solidFill>
              </a:rPr>
              <a:t>3</a:t>
            </a:r>
            <a:endParaRPr b="1">
              <a:solidFill>
                <a:srgbClr val="212121"/>
              </a:solidFill>
            </a:endParaRPr>
          </a:p>
        </p:txBody>
      </p:sp>
      <p:sp>
        <p:nvSpPr>
          <p:cNvPr id="577" name="Google Shape;577;p71"/>
          <p:cNvSpPr txBox="1">
            <a:spLocks noGrp="1"/>
          </p:cNvSpPr>
          <p:nvPr>
            <p:ph type="title" idx="2"/>
          </p:nvPr>
        </p:nvSpPr>
        <p:spPr>
          <a:xfrm>
            <a:off x="4454300" y="1954934"/>
            <a:ext cx="4321500" cy="288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900">
                <a:solidFill>
                  <a:srgbClr val="212121"/>
                </a:solidFill>
              </a:rPr>
              <a:t>Relational</a:t>
            </a:r>
            <a:endParaRPr sz="4900">
              <a:solidFill>
                <a:srgbClr val="212121"/>
              </a:solidFill>
            </a:endParaRPr>
          </a:p>
          <a:p>
            <a:pPr marL="0" lvl="0" indent="0" algn="l" rtl="0">
              <a:spcBef>
                <a:spcPts val="0"/>
              </a:spcBef>
              <a:spcAft>
                <a:spcPts val="0"/>
              </a:spcAft>
              <a:buNone/>
            </a:pPr>
            <a:r>
              <a:rPr lang="en" sz="4900">
                <a:solidFill>
                  <a:srgbClr val="212121"/>
                </a:solidFill>
              </a:rPr>
              <a:t>Data modeling,</a:t>
            </a:r>
            <a:endParaRPr sz="4900">
              <a:solidFill>
                <a:srgbClr val="212121"/>
              </a:solidFill>
            </a:endParaRPr>
          </a:p>
          <a:p>
            <a:pPr marL="0" lvl="0" indent="0" algn="l" rtl="0">
              <a:spcBef>
                <a:spcPts val="0"/>
              </a:spcBef>
              <a:spcAft>
                <a:spcPts val="0"/>
              </a:spcAft>
              <a:buNone/>
            </a:pPr>
            <a:r>
              <a:rPr lang="en" sz="4900">
                <a:solidFill>
                  <a:srgbClr val="212121"/>
                </a:solidFill>
              </a:rPr>
              <a:t>As-is dependencies</a:t>
            </a:r>
            <a:endParaRPr sz="4900">
              <a:solidFill>
                <a:srgbClr val="21212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72"/>
          <p:cNvSpPr txBox="1">
            <a:spLocks noGrp="1"/>
          </p:cNvSpPr>
          <p:nvPr>
            <p:ph type="title"/>
          </p:nvPr>
        </p:nvSpPr>
        <p:spPr>
          <a:xfrm>
            <a:off x="296850" y="287100"/>
            <a:ext cx="3852000" cy="130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12121"/>
                </a:solidFill>
              </a:rPr>
              <a:t>Relational data modeling</a:t>
            </a:r>
            <a:endParaRPr>
              <a:solidFill>
                <a:srgbClr val="212121"/>
              </a:solidFill>
            </a:endParaRPr>
          </a:p>
        </p:txBody>
      </p:sp>
      <p:pic>
        <p:nvPicPr>
          <p:cNvPr id="583" name="Google Shape;583;p72"/>
          <p:cNvPicPr preferRelativeResize="0"/>
          <p:nvPr/>
        </p:nvPicPr>
        <p:blipFill>
          <a:blip r:embed="rId3">
            <a:alphaModFix/>
          </a:blip>
          <a:stretch>
            <a:fillRect/>
          </a:stretch>
        </p:blipFill>
        <p:spPr>
          <a:xfrm>
            <a:off x="3600775" y="197775"/>
            <a:ext cx="5209276" cy="47479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pic>
        <p:nvPicPr>
          <p:cNvPr id="588" name="Google Shape;588;p73"/>
          <p:cNvPicPr preferRelativeResize="0"/>
          <p:nvPr/>
        </p:nvPicPr>
        <p:blipFill rotWithShape="1">
          <a:blip r:embed="rId3">
            <a:alphaModFix/>
          </a:blip>
          <a:srcRect r="1574"/>
          <a:stretch/>
        </p:blipFill>
        <p:spPr>
          <a:xfrm>
            <a:off x="152400" y="489025"/>
            <a:ext cx="8752198" cy="4502074"/>
          </a:xfrm>
          <a:prstGeom prst="rect">
            <a:avLst/>
          </a:prstGeom>
          <a:noFill/>
          <a:ln>
            <a:noFill/>
          </a:ln>
        </p:spPr>
      </p:pic>
      <p:sp>
        <p:nvSpPr>
          <p:cNvPr id="589" name="Google Shape;589;p73"/>
          <p:cNvSpPr txBox="1">
            <a:spLocks noGrp="1"/>
          </p:cNvSpPr>
          <p:nvPr>
            <p:ph type="title"/>
          </p:nvPr>
        </p:nvSpPr>
        <p:spPr>
          <a:xfrm>
            <a:off x="220650" y="-246300"/>
            <a:ext cx="3852000" cy="130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solidFill>
                  <a:srgbClr val="212121"/>
                </a:solidFill>
              </a:rPr>
              <a:t>As - Is Dependencies</a:t>
            </a:r>
            <a:endParaRPr sz="3600" dirty="0">
              <a:solidFill>
                <a:srgbClr val="21212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74"/>
          <p:cNvSpPr txBox="1">
            <a:spLocks noGrp="1"/>
          </p:cNvSpPr>
          <p:nvPr>
            <p:ph type="title"/>
          </p:nvPr>
        </p:nvSpPr>
        <p:spPr>
          <a:xfrm>
            <a:off x="4454300" y="961363"/>
            <a:ext cx="1663200" cy="93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212121"/>
                </a:solidFill>
              </a:rPr>
              <a:t>0</a:t>
            </a:r>
            <a:r>
              <a:rPr lang="en">
                <a:solidFill>
                  <a:srgbClr val="212121"/>
                </a:solidFill>
              </a:rPr>
              <a:t>4</a:t>
            </a:r>
            <a:endParaRPr b="1">
              <a:solidFill>
                <a:srgbClr val="212121"/>
              </a:solidFill>
            </a:endParaRPr>
          </a:p>
        </p:txBody>
      </p:sp>
      <p:sp>
        <p:nvSpPr>
          <p:cNvPr id="595" name="Google Shape;595;p74"/>
          <p:cNvSpPr txBox="1">
            <a:spLocks noGrp="1"/>
          </p:cNvSpPr>
          <p:nvPr>
            <p:ph type="title" idx="2"/>
          </p:nvPr>
        </p:nvSpPr>
        <p:spPr>
          <a:xfrm>
            <a:off x="4454300" y="1954934"/>
            <a:ext cx="4321500" cy="288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900">
                <a:solidFill>
                  <a:srgbClr val="212121"/>
                </a:solidFill>
              </a:rPr>
              <a:t>Normalization </a:t>
            </a:r>
            <a:endParaRPr sz="4900">
              <a:solidFill>
                <a:srgbClr val="212121"/>
              </a:solidFill>
            </a:endParaRPr>
          </a:p>
          <a:p>
            <a:pPr marL="0" lvl="0" indent="0" algn="l" rtl="0">
              <a:spcBef>
                <a:spcPts val="0"/>
              </a:spcBef>
              <a:spcAft>
                <a:spcPts val="0"/>
              </a:spcAft>
              <a:buNone/>
            </a:pPr>
            <a:r>
              <a:rPr lang="en" sz="4900">
                <a:solidFill>
                  <a:srgbClr val="212121"/>
                </a:solidFill>
              </a:rPr>
              <a:t>(3rd normal form)</a:t>
            </a:r>
            <a:endParaRPr sz="4900">
              <a:solidFill>
                <a:srgbClr val="21212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75"/>
          <p:cNvSpPr txBox="1">
            <a:spLocks noGrp="1"/>
          </p:cNvSpPr>
          <p:nvPr>
            <p:ph type="title"/>
          </p:nvPr>
        </p:nvSpPr>
        <p:spPr>
          <a:xfrm>
            <a:off x="220650" y="-246300"/>
            <a:ext cx="5946900" cy="130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rgbClr val="212121"/>
                </a:solidFill>
              </a:rPr>
              <a:t>All Tables in 3rd Normal Form!</a:t>
            </a:r>
            <a:endParaRPr sz="4000">
              <a:solidFill>
                <a:srgbClr val="212121"/>
              </a:solidFill>
            </a:endParaRPr>
          </a:p>
        </p:txBody>
      </p:sp>
      <p:pic>
        <p:nvPicPr>
          <p:cNvPr id="601" name="Google Shape;601;p75"/>
          <p:cNvPicPr preferRelativeResize="0"/>
          <p:nvPr/>
        </p:nvPicPr>
        <p:blipFill>
          <a:blip r:embed="rId3">
            <a:alphaModFix/>
          </a:blip>
          <a:stretch>
            <a:fillRect/>
          </a:stretch>
        </p:blipFill>
        <p:spPr>
          <a:xfrm>
            <a:off x="146638" y="946575"/>
            <a:ext cx="8850724" cy="2277500"/>
          </a:xfrm>
          <a:prstGeom prst="rect">
            <a:avLst/>
          </a:prstGeom>
          <a:noFill/>
          <a:ln>
            <a:noFill/>
          </a:ln>
        </p:spPr>
      </p:pic>
      <p:sp>
        <p:nvSpPr>
          <p:cNvPr id="602" name="Google Shape;602;p75"/>
          <p:cNvSpPr txBox="1"/>
          <p:nvPr/>
        </p:nvSpPr>
        <p:spPr>
          <a:xfrm>
            <a:off x="146650" y="686700"/>
            <a:ext cx="4082100" cy="3693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b="1">
                <a:solidFill>
                  <a:schemeClr val="dk1"/>
                </a:solidFill>
                <a:latin typeface="Comic Sans MS"/>
                <a:ea typeface="Comic Sans MS"/>
                <a:cs typeface="Comic Sans MS"/>
                <a:sym typeface="Comic Sans MS"/>
              </a:rPr>
              <a:t>Business Entity table</a:t>
            </a:r>
            <a:endParaRPr sz="1200" b="1">
              <a:solidFill>
                <a:schemeClr val="dk1"/>
              </a:solidFill>
              <a:latin typeface="Comic Sans MS"/>
              <a:ea typeface="Comic Sans MS"/>
              <a:cs typeface="Comic Sans MS"/>
              <a:sym typeface="Comic Sans MS"/>
            </a:endParaRPr>
          </a:p>
        </p:txBody>
      </p:sp>
      <p:pic>
        <p:nvPicPr>
          <p:cNvPr id="603" name="Google Shape;603;p75"/>
          <p:cNvPicPr preferRelativeResize="0"/>
          <p:nvPr/>
        </p:nvPicPr>
        <p:blipFill rotWithShape="1">
          <a:blip r:embed="rId4">
            <a:alphaModFix/>
          </a:blip>
          <a:srcRect r="3799"/>
          <a:stretch/>
        </p:blipFill>
        <p:spPr>
          <a:xfrm>
            <a:off x="146650" y="3555075"/>
            <a:ext cx="8795999" cy="1450550"/>
          </a:xfrm>
          <a:prstGeom prst="rect">
            <a:avLst/>
          </a:prstGeom>
          <a:noFill/>
          <a:ln>
            <a:noFill/>
          </a:ln>
        </p:spPr>
      </p:pic>
      <p:sp>
        <p:nvSpPr>
          <p:cNvPr id="604" name="Google Shape;604;p75"/>
          <p:cNvSpPr txBox="1"/>
          <p:nvPr/>
        </p:nvSpPr>
        <p:spPr>
          <a:xfrm>
            <a:off x="115050" y="3224075"/>
            <a:ext cx="4082100" cy="3693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b="1">
                <a:solidFill>
                  <a:schemeClr val="dk1"/>
                </a:solidFill>
                <a:latin typeface="Comic Sans MS"/>
                <a:ea typeface="Comic Sans MS"/>
                <a:cs typeface="Comic Sans MS"/>
                <a:sym typeface="Comic Sans MS"/>
              </a:rPr>
              <a:t>Check-in Entity table</a:t>
            </a:r>
            <a:endParaRPr sz="1200" b="1">
              <a:solidFill>
                <a:schemeClr val="dk1"/>
              </a:solidFill>
              <a:latin typeface="Comic Sans MS"/>
              <a:ea typeface="Comic Sans MS"/>
              <a:cs typeface="Comic Sans MS"/>
              <a:sym typeface="Comic Sans M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602"/>
                                        </p:tgtEl>
                                        <p:attrNameLst>
                                          <p:attrName>style.visibility</p:attrName>
                                        </p:attrNameLst>
                                      </p:cBhvr>
                                      <p:to>
                                        <p:strVal val="hidden"/>
                                      </p:to>
                                    </p:set>
                                  </p:childTnLst>
                                </p:cTn>
                              </p:par>
                              <p:par>
                                <p:cTn id="7" presetID="10" presetClass="exit" presetSubtype="0" fill="hold" nodeType="withEffect">
                                  <p:stCondLst>
                                    <p:cond delay="0"/>
                                  </p:stCondLst>
                                  <p:childTnLst>
                                    <p:animEffect transition="out" filter="fade">
                                      <p:cBhvr>
                                        <p:cTn id="8" dur="200"/>
                                        <p:tgtEl>
                                          <p:spTgt spid="601"/>
                                        </p:tgtEl>
                                      </p:cBhvr>
                                    </p:animEffect>
                                    <p:set>
                                      <p:cBhvr>
                                        <p:cTn id="9" dur="1" fill="hold">
                                          <p:stCondLst>
                                            <p:cond delay="200"/>
                                          </p:stCondLst>
                                        </p:cTn>
                                        <p:tgtEl>
                                          <p:spTgt spid="601"/>
                                        </p:tgtEl>
                                        <p:attrNameLst>
                                          <p:attrName>style.visibility</p:attrName>
                                        </p:attrNameLst>
                                      </p:cBhvr>
                                      <p:to>
                                        <p:strVal val="hidden"/>
                                      </p:to>
                                    </p:set>
                                  </p:childTnLst>
                                </p:cTn>
                              </p:par>
                            </p:childTnLst>
                          </p:cTn>
                        </p:par>
                        <p:par>
                          <p:cTn id="10" fill="hold">
                            <p:stCondLst>
                              <p:cond delay="200"/>
                            </p:stCondLst>
                            <p:childTnLst>
                              <p:par>
                                <p:cTn id="11" presetID="10" presetClass="entr" presetSubtype="0" fill="hold" nodeType="afterEffect">
                                  <p:stCondLst>
                                    <p:cond delay="0"/>
                                  </p:stCondLst>
                                  <p:childTnLst>
                                    <p:set>
                                      <p:cBhvr>
                                        <p:cTn id="12" dur="1" fill="hold">
                                          <p:stCondLst>
                                            <p:cond delay="0"/>
                                          </p:stCondLst>
                                        </p:cTn>
                                        <p:tgtEl>
                                          <p:spTgt spid="604"/>
                                        </p:tgtEl>
                                        <p:attrNameLst>
                                          <p:attrName>style.visibility</p:attrName>
                                        </p:attrNameLst>
                                      </p:cBhvr>
                                      <p:to>
                                        <p:strVal val="visible"/>
                                      </p:to>
                                    </p:set>
                                    <p:animEffect transition="in" filter="fade">
                                      <p:cBhvr>
                                        <p:cTn id="13" dur="200"/>
                                        <p:tgtEl>
                                          <p:spTgt spid="604"/>
                                        </p:tgtEl>
                                      </p:cBhvr>
                                    </p:animEffect>
                                  </p:childTnLst>
                                </p:cTn>
                              </p:par>
                              <p:par>
                                <p:cTn id="14" presetID="1" presetClass="entr" presetSubtype="0" fill="hold" nodeType="withEffect">
                                  <p:stCondLst>
                                    <p:cond delay="0"/>
                                  </p:stCondLst>
                                  <p:childTnLst>
                                    <p:set>
                                      <p:cBhvr>
                                        <p:cTn id="15" dur="1" fill="hold">
                                          <p:stCondLst>
                                            <p:cond delay="0"/>
                                          </p:stCondLst>
                                        </p:cTn>
                                        <p:tgtEl>
                                          <p:spTgt spid="60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200"/>
                                        <p:tgtEl>
                                          <p:spTgt spid="604"/>
                                        </p:tgtEl>
                                      </p:cBhvr>
                                    </p:animEffect>
                                    <p:set>
                                      <p:cBhvr>
                                        <p:cTn id="20" dur="1" fill="hold">
                                          <p:stCondLst>
                                            <p:cond delay="200"/>
                                          </p:stCondLst>
                                        </p:cTn>
                                        <p:tgtEl>
                                          <p:spTgt spid="604"/>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200"/>
                                        <p:tgtEl>
                                          <p:spTgt spid="603"/>
                                        </p:tgtEl>
                                      </p:cBhvr>
                                    </p:animEffect>
                                    <p:set>
                                      <p:cBhvr>
                                        <p:cTn id="23" dur="1" fill="hold">
                                          <p:stCondLst>
                                            <p:cond delay="200"/>
                                          </p:stCondLst>
                                        </p:cTn>
                                        <p:tgtEl>
                                          <p:spTgt spid="60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76"/>
          <p:cNvSpPr txBox="1">
            <a:spLocks noGrp="1"/>
          </p:cNvSpPr>
          <p:nvPr>
            <p:ph type="title"/>
          </p:nvPr>
        </p:nvSpPr>
        <p:spPr>
          <a:xfrm>
            <a:off x="220650" y="-246300"/>
            <a:ext cx="5946900" cy="130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rgbClr val="212121"/>
                </a:solidFill>
              </a:rPr>
              <a:t>All Tables in 3rd Normal Form!</a:t>
            </a:r>
            <a:endParaRPr sz="4000">
              <a:solidFill>
                <a:srgbClr val="212121"/>
              </a:solidFill>
            </a:endParaRPr>
          </a:p>
        </p:txBody>
      </p:sp>
      <p:pic>
        <p:nvPicPr>
          <p:cNvPr id="610" name="Google Shape;610;p76"/>
          <p:cNvPicPr preferRelativeResize="0"/>
          <p:nvPr/>
        </p:nvPicPr>
        <p:blipFill>
          <a:blip r:embed="rId3">
            <a:alphaModFix/>
          </a:blip>
          <a:stretch>
            <a:fillRect/>
          </a:stretch>
        </p:blipFill>
        <p:spPr>
          <a:xfrm>
            <a:off x="146650" y="2197725"/>
            <a:ext cx="8850698" cy="1650844"/>
          </a:xfrm>
          <a:prstGeom prst="rect">
            <a:avLst/>
          </a:prstGeom>
          <a:noFill/>
          <a:ln>
            <a:noFill/>
          </a:ln>
        </p:spPr>
      </p:pic>
      <p:sp>
        <p:nvSpPr>
          <p:cNvPr id="611" name="Google Shape;611;p76"/>
          <p:cNvSpPr txBox="1"/>
          <p:nvPr/>
        </p:nvSpPr>
        <p:spPr>
          <a:xfrm>
            <a:off x="222850" y="581050"/>
            <a:ext cx="4082100" cy="3693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b="1">
                <a:solidFill>
                  <a:schemeClr val="dk1"/>
                </a:solidFill>
                <a:latin typeface="Comic Sans MS"/>
                <a:ea typeface="Comic Sans MS"/>
                <a:cs typeface="Comic Sans MS"/>
                <a:sym typeface="Comic Sans MS"/>
              </a:rPr>
              <a:t>Review Entity table</a:t>
            </a:r>
            <a:endParaRPr sz="1200" b="1">
              <a:solidFill>
                <a:schemeClr val="dk1"/>
              </a:solidFill>
              <a:latin typeface="Comic Sans MS"/>
              <a:ea typeface="Comic Sans MS"/>
              <a:cs typeface="Comic Sans MS"/>
              <a:sym typeface="Comic Sans MS"/>
            </a:endParaRPr>
          </a:p>
        </p:txBody>
      </p:sp>
      <p:pic>
        <p:nvPicPr>
          <p:cNvPr id="612" name="Google Shape;612;p76"/>
          <p:cNvPicPr preferRelativeResize="0"/>
          <p:nvPr/>
        </p:nvPicPr>
        <p:blipFill>
          <a:blip r:embed="rId4">
            <a:alphaModFix/>
          </a:blip>
          <a:stretch>
            <a:fillRect/>
          </a:stretch>
        </p:blipFill>
        <p:spPr>
          <a:xfrm>
            <a:off x="222850" y="950350"/>
            <a:ext cx="8698299" cy="1107725"/>
          </a:xfrm>
          <a:prstGeom prst="rect">
            <a:avLst/>
          </a:prstGeom>
          <a:noFill/>
          <a:ln>
            <a:noFill/>
          </a:ln>
        </p:spPr>
      </p:pic>
      <p:sp>
        <p:nvSpPr>
          <p:cNvPr id="613" name="Google Shape;613;p76"/>
          <p:cNvSpPr txBox="1"/>
          <p:nvPr/>
        </p:nvSpPr>
        <p:spPr>
          <a:xfrm>
            <a:off x="231625" y="1927200"/>
            <a:ext cx="4082100" cy="3693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b="1">
                <a:solidFill>
                  <a:schemeClr val="dk1"/>
                </a:solidFill>
                <a:latin typeface="Comic Sans MS"/>
                <a:ea typeface="Comic Sans MS"/>
                <a:cs typeface="Comic Sans MS"/>
                <a:sym typeface="Comic Sans MS"/>
              </a:rPr>
              <a:t>Tips Entity table</a:t>
            </a:r>
            <a:endParaRPr sz="1200" b="1">
              <a:solidFill>
                <a:schemeClr val="dk1"/>
              </a:solidFill>
              <a:latin typeface="Comic Sans MS"/>
              <a:ea typeface="Comic Sans MS"/>
              <a:cs typeface="Comic Sans MS"/>
              <a:sym typeface="Comic Sans MS"/>
            </a:endParaRPr>
          </a:p>
        </p:txBody>
      </p:sp>
      <p:pic>
        <p:nvPicPr>
          <p:cNvPr id="614" name="Google Shape;614;p76"/>
          <p:cNvPicPr preferRelativeResize="0"/>
          <p:nvPr/>
        </p:nvPicPr>
        <p:blipFill>
          <a:blip r:embed="rId5">
            <a:alphaModFix/>
          </a:blip>
          <a:stretch>
            <a:fillRect/>
          </a:stretch>
        </p:blipFill>
        <p:spPr>
          <a:xfrm>
            <a:off x="152400" y="4059038"/>
            <a:ext cx="8839204" cy="902048"/>
          </a:xfrm>
          <a:prstGeom prst="rect">
            <a:avLst/>
          </a:prstGeom>
          <a:noFill/>
          <a:ln>
            <a:noFill/>
          </a:ln>
        </p:spPr>
      </p:pic>
      <p:sp>
        <p:nvSpPr>
          <p:cNvPr id="615" name="Google Shape;615;p76"/>
          <p:cNvSpPr txBox="1"/>
          <p:nvPr/>
        </p:nvSpPr>
        <p:spPr>
          <a:xfrm>
            <a:off x="155425" y="3765938"/>
            <a:ext cx="4082100" cy="3693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b="1">
                <a:solidFill>
                  <a:schemeClr val="dk1"/>
                </a:solidFill>
                <a:latin typeface="Comic Sans MS"/>
                <a:ea typeface="Comic Sans MS"/>
                <a:cs typeface="Comic Sans MS"/>
                <a:sym typeface="Comic Sans MS"/>
              </a:rPr>
              <a:t>User Entity table</a:t>
            </a:r>
            <a:endParaRPr sz="1200" b="1">
              <a:solidFill>
                <a:schemeClr val="dk1"/>
              </a:solidFill>
              <a:latin typeface="Comic Sans MS"/>
              <a:ea typeface="Comic Sans MS"/>
              <a:cs typeface="Comic Sans MS"/>
              <a:sym typeface="Comic Sans M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11"/>
                                        </p:tgtEl>
                                        <p:attrNameLst>
                                          <p:attrName>style.visibility</p:attrName>
                                        </p:attrNameLst>
                                      </p:cBhvr>
                                      <p:to>
                                        <p:strVal val="visible"/>
                                      </p:to>
                                    </p:set>
                                    <p:animEffect transition="in" filter="fade">
                                      <p:cBhvr>
                                        <p:cTn id="7" dur="200"/>
                                        <p:tgtEl>
                                          <p:spTgt spid="611"/>
                                        </p:tgtEl>
                                      </p:cBhvr>
                                    </p:animEffect>
                                  </p:childTnLst>
                                </p:cTn>
                              </p:par>
                              <p:par>
                                <p:cTn id="8" presetID="1" presetClass="entr" presetSubtype="0" fill="hold" nodeType="withEffect">
                                  <p:stCondLst>
                                    <p:cond delay="0"/>
                                  </p:stCondLst>
                                  <p:childTnLst>
                                    <p:set>
                                      <p:cBhvr>
                                        <p:cTn id="9" dur="1" fill="hold">
                                          <p:stCondLst>
                                            <p:cond delay="0"/>
                                          </p:stCondLst>
                                        </p:cTn>
                                        <p:tgtEl>
                                          <p:spTgt spid="610"/>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200"/>
                                        <p:tgtEl>
                                          <p:spTgt spid="611"/>
                                        </p:tgtEl>
                                      </p:cBhvr>
                                    </p:animEffect>
                                    <p:set>
                                      <p:cBhvr>
                                        <p:cTn id="14" dur="1" fill="hold">
                                          <p:stCondLst>
                                            <p:cond delay="200"/>
                                          </p:stCondLst>
                                        </p:cTn>
                                        <p:tgtEl>
                                          <p:spTgt spid="611"/>
                                        </p:tgtEl>
                                        <p:attrNameLst>
                                          <p:attrName>style.visibility</p:attrName>
                                        </p:attrNameLst>
                                      </p:cBhvr>
                                      <p:to>
                                        <p:strVal val="hidden"/>
                                      </p:to>
                                    </p:set>
                                  </p:childTnLst>
                                </p:cTn>
                              </p:par>
                              <p:par>
                                <p:cTn id="15" presetID="10" presetClass="exit" presetSubtype="0" fill="hold" nodeType="withEffect">
                                  <p:stCondLst>
                                    <p:cond delay="0"/>
                                  </p:stCondLst>
                                  <p:childTnLst>
                                    <p:animEffect transition="out" filter="fade">
                                      <p:cBhvr>
                                        <p:cTn id="16" dur="200"/>
                                        <p:tgtEl>
                                          <p:spTgt spid="610"/>
                                        </p:tgtEl>
                                      </p:cBhvr>
                                    </p:animEffect>
                                    <p:set>
                                      <p:cBhvr>
                                        <p:cTn id="17" dur="1" fill="hold">
                                          <p:stCondLst>
                                            <p:cond delay="200"/>
                                          </p:stCondLst>
                                        </p:cTn>
                                        <p:tgtEl>
                                          <p:spTgt spid="610"/>
                                        </p:tgtEl>
                                        <p:attrNameLst>
                                          <p:attrName>style.visibility</p:attrName>
                                        </p:attrNameLst>
                                      </p:cBhvr>
                                      <p:to>
                                        <p:strVal val="hidden"/>
                                      </p:to>
                                    </p:set>
                                  </p:childTnLst>
                                </p:cTn>
                              </p:par>
                            </p:childTnLst>
                          </p:cTn>
                        </p:par>
                        <p:par>
                          <p:cTn id="18" fill="hold">
                            <p:stCondLst>
                              <p:cond delay="200"/>
                            </p:stCondLst>
                            <p:childTnLst>
                              <p:par>
                                <p:cTn id="19" presetID="10" presetClass="entr" presetSubtype="0" fill="hold" nodeType="afterEffect">
                                  <p:stCondLst>
                                    <p:cond delay="0"/>
                                  </p:stCondLst>
                                  <p:childTnLst>
                                    <p:set>
                                      <p:cBhvr>
                                        <p:cTn id="20" dur="1" fill="hold">
                                          <p:stCondLst>
                                            <p:cond delay="0"/>
                                          </p:stCondLst>
                                        </p:cTn>
                                        <p:tgtEl>
                                          <p:spTgt spid="613"/>
                                        </p:tgtEl>
                                        <p:attrNameLst>
                                          <p:attrName>style.visibility</p:attrName>
                                        </p:attrNameLst>
                                      </p:cBhvr>
                                      <p:to>
                                        <p:strVal val="visible"/>
                                      </p:to>
                                    </p:set>
                                    <p:animEffect transition="in" filter="fade">
                                      <p:cBhvr>
                                        <p:cTn id="21" dur="200"/>
                                        <p:tgtEl>
                                          <p:spTgt spid="613"/>
                                        </p:tgtEl>
                                      </p:cBhvr>
                                    </p:animEffect>
                                  </p:childTnLst>
                                </p:cTn>
                              </p:par>
                              <p:par>
                                <p:cTn id="22" presetID="1" presetClass="entr" presetSubtype="0" fill="hold" nodeType="withEffect">
                                  <p:stCondLst>
                                    <p:cond delay="0"/>
                                  </p:stCondLst>
                                  <p:childTnLst>
                                    <p:set>
                                      <p:cBhvr>
                                        <p:cTn id="23" dur="1" fill="hold">
                                          <p:stCondLst>
                                            <p:cond delay="0"/>
                                          </p:stCondLst>
                                        </p:cTn>
                                        <p:tgtEl>
                                          <p:spTgt spid="6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200"/>
                                        <p:tgtEl>
                                          <p:spTgt spid="613"/>
                                        </p:tgtEl>
                                      </p:cBhvr>
                                    </p:animEffect>
                                    <p:set>
                                      <p:cBhvr>
                                        <p:cTn id="28" dur="1" fill="hold">
                                          <p:stCondLst>
                                            <p:cond delay="200"/>
                                          </p:stCondLst>
                                        </p:cTn>
                                        <p:tgtEl>
                                          <p:spTgt spid="613"/>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200"/>
                                        <p:tgtEl>
                                          <p:spTgt spid="612"/>
                                        </p:tgtEl>
                                      </p:cBhvr>
                                    </p:animEffect>
                                    <p:set>
                                      <p:cBhvr>
                                        <p:cTn id="31" dur="1" fill="hold">
                                          <p:stCondLst>
                                            <p:cond delay="200"/>
                                          </p:stCondLst>
                                        </p:cTn>
                                        <p:tgtEl>
                                          <p:spTgt spid="612"/>
                                        </p:tgtEl>
                                        <p:attrNameLst>
                                          <p:attrName>style.visibility</p:attrName>
                                        </p:attrNameLst>
                                      </p:cBhvr>
                                      <p:to>
                                        <p:strVal val="hidden"/>
                                      </p:to>
                                    </p:set>
                                  </p:childTnLst>
                                </p:cTn>
                              </p:par>
                            </p:childTnLst>
                          </p:cTn>
                        </p:par>
                        <p:par>
                          <p:cTn id="32" fill="hold">
                            <p:stCondLst>
                              <p:cond delay="200"/>
                            </p:stCondLst>
                            <p:childTnLst>
                              <p:par>
                                <p:cTn id="33" presetID="10" presetClass="entr" presetSubtype="0" fill="hold" nodeType="afterEffect">
                                  <p:stCondLst>
                                    <p:cond delay="0"/>
                                  </p:stCondLst>
                                  <p:childTnLst>
                                    <p:set>
                                      <p:cBhvr>
                                        <p:cTn id="34" dur="1" fill="hold">
                                          <p:stCondLst>
                                            <p:cond delay="0"/>
                                          </p:stCondLst>
                                        </p:cTn>
                                        <p:tgtEl>
                                          <p:spTgt spid="615"/>
                                        </p:tgtEl>
                                        <p:attrNameLst>
                                          <p:attrName>style.visibility</p:attrName>
                                        </p:attrNameLst>
                                      </p:cBhvr>
                                      <p:to>
                                        <p:strVal val="visible"/>
                                      </p:to>
                                    </p:set>
                                    <p:animEffect transition="in" filter="fade">
                                      <p:cBhvr>
                                        <p:cTn id="35" dur="200"/>
                                        <p:tgtEl>
                                          <p:spTgt spid="615"/>
                                        </p:tgtEl>
                                      </p:cBhvr>
                                    </p:animEffect>
                                  </p:childTnLst>
                                </p:cTn>
                              </p:par>
                              <p:par>
                                <p:cTn id="36" presetID="1" presetClass="entr" presetSubtype="0" fill="hold" nodeType="withEffect">
                                  <p:stCondLst>
                                    <p:cond delay="0"/>
                                  </p:stCondLst>
                                  <p:childTnLst>
                                    <p:set>
                                      <p:cBhvr>
                                        <p:cTn id="37" dur="1" fill="hold">
                                          <p:stCondLst>
                                            <p:cond delay="0"/>
                                          </p:stCondLst>
                                        </p:cTn>
                                        <p:tgtEl>
                                          <p:spTgt spid="61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6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77"/>
          <p:cNvSpPr txBox="1">
            <a:spLocks noGrp="1"/>
          </p:cNvSpPr>
          <p:nvPr>
            <p:ph type="title"/>
          </p:nvPr>
        </p:nvSpPr>
        <p:spPr>
          <a:xfrm>
            <a:off x="4454300" y="961363"/>
            <a:ext cx="1663200" cy="93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212121"/>
                </a:solidFill>
              </a:rPr>
              <a:t>0</a:t>
            </a:r>
            <a:r>
              <a:rPr lang="en">
                <a:solidFill>
                  <a:srgbClr val="212121"/>
                </a:solidFill>
              </a:rPr>
              <a:t>5</a:t>
            </a:r>
            <a:endParaRPr b="1">
              <a:solidFill>
                <a:srgbClr val="212121"/>
              </a:solidFill>
            </a:endParaRPr>
          </a:p>
        </p:txBody>
      </p:sp>
      <p:sp>
        <p:nvSpPr>
          <p:cNvPr id="621" name="Google Shape;621;p77"/>
          <p:cNvSpPr txBox="1">
            <a:spLocks noGrp="1"/>
          </p:cNvSpPr>
          <p:nvPr>
            <p:ph type="title" idx="2"/>
          </p:nvPr>
        </p:nvSpPr>
        <p:spPr>
          <a:xfrm>
            <a:off x="4454300" y="1954934"/>
            <a:ext cx="4321500" cy="288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900">
                <a:solidFill>
                  <a:srgbClr val="212121"/>
                </a:solidFill>
              </a:rPr>
              <a:t>SQL Queries,</a:t>
            </a:r>
            <a:endParaRPr sz="4900">
              <a:solidFill>
                <a:srgbClr val="212121"/>
              </a:solidFill>
            </a:endParaRPr>
          </a:p>
          <a:p>
            <a:pPr marL="0" lvl="0" indent="0" algn="l" rtl="0">
              <a:spcBef>
                <a:spcPts val="0"/>
              </a:spcBef>
              <a:spcAft>
                <a:spcPts val="0"/>
              </a:spcAft>
              <a:buNone/>
            </a:pPr>
            <a:r>
              <a:rPr lang="en" sz="4900">
                <a:solidFill>
                  <a:srgbClr val="212121"/>
                </a:solidFill>
              </a:rPr>
              <a:t>Data Analysis,</a:t>
            </a:r>
            <a:endParaRPr sz="4900">
              <a:solidFill>
                <a:srgbClr val="212121"/>
              </a:solidFill>
            </a:endParaRPr>
          </a:p>
          <a:p>
            <a:pPr marL="0" lvl="0" indent="0" algn="l" rtl="0">
              <a:spcBef>
                <a:spcPts val="0"/>
              </a:spcBef>
              <a:spcAft>
                <a:spcPts val="0"/>
              </a:spcAft>
              <a:buNone/>
            </a:pPr>
            <a:r>
              <a:rPr lang="en" sz="4900">
                <a:solidFill>
                  <a:srgbClr val="212121"/>
                </a:solidFill>
              </a:rPr>
              <a:t>Findings</a:t>
            </a:r>
            <a:endParaRPr sz="4900">
              <a:solidFill>
                <a:srgbClr val="21212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pic>
        <p:nvPicPr>
          <p:cNvPr id="626" name="Google Shape;626;p78"/>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627" name="Google Shape;627;p78"/>
          <p:cNvSpPr/>
          <p:nvPr/>
        </p:nvSpPr>
        <p:spPr>
          <a:xfrm>
            <a:off x="-279075" y="647075"/>
            <a:ext cx="62556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28" name="Google Shape;628;p78"/>
          <p:cNvSpPr/>
          <p:nvPr/>
        </p:nvSpPr>
        <p:spPr>
          <a:xfrm>
            <a:off x="-279175" y="766500"/>
            <a:ext cx="6255600" cy="361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629" name="Google Shape;629;p78"/>
          <p:cNvGrpSpPr/>
          <p:nvPr/>
        </p:nvGrpSpPr>
        <p:grpSpPr>
          <a:xfrm>
            <a:off x="0" y="1015303"/>
            <a:ext cx="1412865" cy="661500"/>
            <a:chOff x="-2" y="1105750"/>
            <a:chExt cx="2480452" cy="809075"/>
          </a:xfrm>
        </p:grpSpPr>
        <p:cxnSp>
          <p:nvCxnSpPr>
            <p:cNvPr id="630" name="Google Shape;630;p78"/>
            <p:cNvCxnSpPr/>
            <p:nvPr/>
          </p:nvCxnSpPr>
          <p:spPr>
            <a:xfrm>
              <a:off x="-2" y="1509400"/>
              <a:ext cx="2029800" cy="0"/>
            </a:xfrm>
            <a:prstGeom prst="straightConnector1">
              <a:avLst/>
            </a:prstGeom>
            <a:noFill/>
            <a:ln w="19050" cap="flat" cmpd="sng">
              <a:solidFill>
                <a:schemeClr val="lt1"/>
              </a:solidFill>
              <a:prstDash val="dash"/>
              <a:round/>
              <a:headEnd type="none" w="med" len="med"/>
              <a:tailEnd type="none" w="med" len="med"/>
            </a:ln>
          </p:spPr>
        </p:cxnSp>
        <p:cxnSp>
          <p:nvCxnSpPr>
            <p:cNvPr id="631" name="Google Shape;631;p78"/>
            <p:cNvCxnSpPr/>
            <p:nvPr/>
          </p:nvCxnSpPr>
          <p:spPr>
            <a:xfrm>
              <a:off x="2086850" y="1168750"/>
              <a:ext cx="0" cy="681300"/>
            </a:xfrm>
            <a:prstGeom prst="straightConnector1">
              <a:avLst/>
            </a:prstGeom>
            <a:noFill/>
            <a:ln w="19050" cap="flat" cmpd="sng">
              <a:solidFill>
                <a:schemeClr val="lt1"/>
              </a:solidFill>
              <a:prstDash val="dash"/>
              <a:round/>
              <a:headEnd type="none" w="med" len="med"/>
              <a:tailEnd type="none" w="med" len="med"/>
            </a:ln>
          </p:spPr>
        </p:cxnSp>
        <p:cxnSp>
          <p:nvCxnSpPr>
            <p:cNvPr id="632" name="Google Shape;632;p78"/>
            <p:cNvCxnSpPr/>
            <p:nvPr/>
          </p:nvCxnSpPr>
          <p:spPr>
            <a:xfrm>
              <a:off x="2086850" y="1105750"/>
              <a:ext cx="393600" cy="0"/>
            </a:xfrm>
            <a:prstGeom prst="straightConnector1">
              <a:avLst/>
            </a:prstGeom>
            <a:noFill/>
            <a:ln w="19050" cap="flat" cmpd="sng">
              <a:solidFill>
                <a:schemeClr val="lt1"/>
              </a:solidFill>
              <a:prstDash val="dash"/>
              <a:round/>
              <a:headEnd type="none" w="med" len="med"/>
              <a:tailEnd type="none" w="med" len="med"/>
            </a:ln>
          </p:spPr>
        </p:cxnSp>
        <p:cxnSp>
          <p:nvCxnSpPr>
            <p:cNvPr id="633" name="Google Shape;633;p78"/>
            <p:cNvCxnSpPr/>
            <p:nvPr/>
          </p:nvCxnSpPr>
          <p:spPr>
            <a:xfrm>
              <a:off x="2086850" y="1914825"/>
              <a:ext cx="393600" cy="0"/>
            </a:xfrm>
            <a:prstGeom prst="straightConnector1">
              <a:avLst/>
            </a:prstGeom>
            <a:noFill/>
            <a:ln w="19050" cap="flat" cmpd="sng">
              <a:solidFill>
                <a:schemeClr val="lt1"/>
              </a:solidFill>
              <a:prstDash val="dash"/>
              <a:round/>
              <a:headEnd type="none" w="med" len="med"/>
              <a:tailEnd type="none" w="med" len="med"/>
            </a:ln>
          </p:spPr>
        </p:cxnSp>
      </p:grpSp>
      <p:sp>
        <p:nvSpPr>
          <p:cNvPr id="634" name="Google Shape;634;p78"/>
          <p:cNvSpPr txBox="1">
            <a:spLocks noGrp="1"/>
          </p:cNvSpPr>
          <p:nvPr>
            <p:ph type="title"/>
          </p:nvPr>
        </p:nvSpPr>
        <p:spPr>
          <a:xfrm>
            <a:off x="6391950" y="1898400"/>
            <a:ext cx="2169300" cy="13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a:t>
            </a:r>
            <a:endParaRPr/>
          </a:p>
          <a:p>
            <a:pPr marL="0" lvl="0" indent="0" algn="ctr" rtl="0">
              <a:spcBef>
                <a:spcPts val="0"/>
              </a:spcBef>
              <a:spcAft>
                <a:spcPts val="0"/>
              </a:spcAft>
              <a:buNone/>
            </a:pPr>
            <a:r>
              <a:rPr lang="en"/>
              <a:t>Questions</a:t>
            </a:r>
            <a:endParaRPr/>
          </a:p>
        </p:txBody>
      </p:sp>
      <p:grpSp>
        <p:nvGrpSpPr>
          <p:cNvPr id="635" name="Google Shape;635;p78"/>
          <p:cNvGrpSpPr/>
          <p:nvPr/>
        </p:nvGrpSpPr>
        <p:grpSpPr>
          <a:xfrm>
            <a:off x="90450" y="101275"/>
            <a:ext cx="4482680" cy="4935100"/>
            <a:chOff x="90450" y="101275"/>
            <a:chExt cx="4511100" cy="4935100"/>
          </a:xfrm>
        </p:grpSpPr>
        <p:cxnSp>
          <p:nvCxnSpPr>
            <p:cNvPr id="636" name="Google Shape;636;p78"/>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637" name="Google Shape;637;p78"/>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638" name="Google Shape;638;p78"/>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grpSp>
        <p:nvGrpSpPr>
          <p:cNvPr id="639" name="Google Shape;639;p78"/>
          <p:cNvGrpSpPr/>
          <p:nvPr/>
        </p:nvGrpSpPr>
        <p:grpSpPr>
          <a:xfrm>
            <a:off x="0" y="2238086"/>
            <a:ext cx="1412865" cy="661500"/>
            <a:chOff x="-2" y="1105750"/>
            <a:chExt cx="2480452" cy="809075"/>
          </a:xfrm>
        </p:grpSpPr>
        <p:cxnSp>
          <p:nvCxnSpPr>
            <p:cNvPr id="640" name="Google Shape;640;p78"/>
            <p:cNvCxnSpPr/>
            <p:nvPr/>
          </p:nvCxnSpPr>
          <p:spPr>
            <a:xfrm>
              <a:off x="-2" y="1509400"/>
              <a:ext cx="2029800" cy="0"/>
            </a:xfrm>
            <a:prstGeom prst="straightConnector1">
              <a:avLst/>
            </a:prstGeom>
            <a:noFill/>
            <a:ln w="19050" cap="flat" cmpd="sng">
              <a:solidFill>
                <a:schemeClr val="lt1"/>
              </a:solidFill>
              <a:prstDash val="dash"/>
              <a:round/>
              <a:headEnd type="none" w="med" len="med"/>
              <a:tailEnd type="none" w="med" len="med"/>
            </a:ln>
          </p:spPr>
        </p:cxnSp>
        <p:cxnSp>
          <p:nvCxnSpPr>
            <p:cNvPr id="641" name="Google Shape;641;p78"/>
            <p:cNvCxnSpPr/>
            <p:nvPr/>
          </p:nvCxnSpPr>
          <p:spPr>
            <a:xfrm>
              <a:off x="2086850" y="1168750"/>
              <a:ext cx="0" cy="681300"/>
            </a:xfrm>
            <a:prstGeom prst="straightConnector1">
              <a:avLst/>
            </a:prstGeom>
            <a:noFill/>
            <a:ln w="19050" cap="flat" cmpd="sng">
              <a:solidFill>
                <a:schemeClr val="lt1"/>
              </a:solidFill>
              <a:prstDash val="dash"/>
              <a:round/>
              <a:headEnd type="none" w="med" len="med"/>
              <a:tailEnd type="none" w="med" len="med"/>
            </a:ln>
          </p:spPr>
        </p:cxnSp>
        <p:cxnSp>
          <p:nvCxnSpPr>
            <p:cNvPr id="642" name="Google Shape;642;p78"/>
            <p:cNvCxnSpPr/>
            <p:nvPr/>
          </p:nvCxnSpPr>
          <p:spPr>
            <a:xfrm>
              <a:off x="2086850" y="1105750"/>
              <a:ext cx="393600" cy="0"/>
            </a:xfrm>
            <a:prstGeom prst="straightConnector1">
              <a:avLst/>
            </a:prstGeom>
            <a:noFill/>
            <a:ln w="19050" cap="flat" cmpd="sng">
              <a:solidFill>
                <a:schemeClr val="lt1"/>
              </a:solidFill>
              <a:prstDash val="dash"/>
              <a:round/>
              <a:headEnd type="none" w="med" len="med"/>
              <a:tailEnd type="none" w="med" len="med"/>
            </a:ln>
          </p:spPr>
        </p:cxnSp>
        <p:cxnSp>
          <p:nvCxnSpPr>
            <p:cNvPr id="643" name="Google Shape;643;p78"/>
            <p:cNvCxnSpPr/>
            <p:nvPr/>
          </p:nvCxnSpPr>
          <p:spPr>
            <a:xfrm>
              <a:off x="2086850" y="1914825"/>
              <a:ext cx="393600" cy="0"/>
            </a:xfrm>
            <a:prstGeom prst="straightConnector1">
              <a:avLst/>
            </a:prstGeom>
            <a:noFill/>
            <a:ln w="19050" cap="flat" cmpd="sng">
              <a:solidFill>
                <a:schemeClr val="lt1"/>
              </a:solidFill>
              <a:prstDash val="dash"/>
              <a:round/>
              <a:headEnd type="none" w="med" len="med"/>
              <a:tailEnd type="none" w="med" len="med"/>
            </a:ln>
          </p:spPr>
        </p:cxnSp>
      </p:grpSp>
      <p:grpSp>
        <p:nvGrpSpPr>
          <p:cNvPr id="2" name="Group 1">
            <a:extLst>
              <a:ext uri="{FF2B5EF4-FFF2-40B4-BE49-F238E27FC236}">
                <a16:creationId xmlns:a16="http://schemas.microsoft.com/office/drawing/2014/main" id="{F2F012D4-A5F2-CB4D-9FA2-A7377C6A9A3A}"/>
              </a:ext>
            </a:extLst>
          </p:cNvPr>
          <p:cNvGrpSpPr/>
          <p:nvPr/>
        </p:nvGrpSpPr>
        <p:grpSpPr>
          <a:xfrm>
            <a:off x="1617225" y="766488"/>
            <a:ext cx="4082100" cy="3891775"/>
            <a:chOff x="1617225" y="766488"/>
            <a:chExt cx="4082100" cy="3891775"/>
          </a:xfrm>
        </p:grpSpPr>
        <p:sp>
          <p:nvSpPr>
            <p:cNvPr id="644" name="Google Shape;644;p78"/>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645" name="Google Shape;645;p78"/>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646" name="Google Shape;646;p78"/>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47" name="Google Shape;647;p78"/>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648" name="Google Shape;648;p78"/>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649" name="Google Shape;649;p78"/>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grpSp>
        <p:nvGrpSpPr>
          <p:cNvPr id="650" name="Google Shape;650;p78"/>
          <p:cNvGrpSpPr/>
          <p:nvPr/>
        </p:nvGrpSpPr>
        <p:grpSpPr>
          <a:xfrm>
            <a:off x="0" y="3596436"/>
            <a:ext cx="1412865" cy="661500"/>
            <a:chOff x="-2" y="1105750"/>
            <a:chExt cx="2480452" cy="809075"/>
          </a:xfrm>
        </p:grpSpPr>
        <p:cxnSp>
          <p:nvCxnSpPr>
            <p:cNvPr id="651" name="Google Shape;651;p78"/>
            <p:cNvCxnSpPr/>
            <p:nvPr/>
          </p:nvCxnSpPr>
          <p:spPr>
            <a:xfrm>
              <a:off x="-2" y="1509400"/>
              <a:ext cx="2029800" cy="0"/>
            </a:xfrm>
            <a:prstGeom prst="straightConnector1">
              <a:avLst/>
            </a:prstGeom>
            <a:noFill/>
            <a:ln w="19050" cap="flat" cmpd="sng">
              <a:solidFill>
                <a:schemeClr val="lt1"/>
              </a:solidFill>
              <a:prstDash val="dash"/>
              <a:round/>
              <a:headEnd type="none" w="med" len="med"/>
              <a:tailEnd type="none" w="med" len="med"/>
            </a:ln>
          </p:spPr>
        </p:cxnSp>
        <p:cxnSp>
          <p:nvCxnSpPr>
            <p:cNvPr id="652" name="Google Shape;652;p78"/>
            <p:cNvCxnSpPr/>
            <p:nvPr/>
          </p:nvCxnSpPr>
          <p:spPr>
            <a:xfrm>
              <a:off x="2086850" y="1168750"/>
              <a:ext cx="0" cy="681300"/>
            </a:xfrm>
            <a:prstGeom prst="straightConnector1">
              <a:avLst/>
            </a:prstGeom>
            <a:noFill/>
            <a:ln w="19050" cap="flat" cmpd="sng">
              <a:solidFill>
                <a:schemeClr val="lt1"/>
              </a:solidFill>
              <a:prstDash val="dash"/>
              <a:round/>
              <a:headEnd type="none" w="med" len="med"/>
              <a:tailEnd type="none" w="med" len="med"/>
            </a:ln>
          </p:spPr>
        </p:cxnSp>
        <p:cxnSp>
          <p:nvCxnSpPr>
            <p:cNvPr id="653" name="Google Shape;653;p78"/>
            <p:cNvCxnSpPr/>
            <p:nvPr/>
          </p:nvCxnSpPr>
          <p:spPr>
            <a:xfrm>
              <a:off x="2086850" y="1105750"/>
              <a:ext cx="393600" cy="0"/>
            </a:xfrm>
            <a:prstGeom prst="straightConnector1">
              <a:avLst/>
            </a:prstGeom>
            <a:noFill/>
            <a:ln w="19050" cap="flat" cmpd="sng">
              <a:solidFill>
                <a:schemeClr val="lt1"/>
              </a:solidFill>
              <a:prstDash val="dash"/>
              <a:round/>
              <a:headEnd type="none" w="med" len="med"/>
              <a:tailEnd type="none" w="med" len="med"/>
            </a:ln>
          </p:spPr>
        </p:cxnSp>
        <p:cxnSp>
          <p:nvCxnSpPr>
            <p:cNvPr id="654" name="Google Shape;654;p78"/>
            <p:cNvCxnSpPr/>
            <p:nvPr/>
          </p:nvCxnSpPr>
          <p:spPr>
            <a:xfrm>
              <a:off x="2086850" y="1914825"/>
              <a:ext cx="393600" cy="0"/>
            </a:xfrm>
            <a:prstGeom prst="straightConnector1">
              <a:avLst/>
            </a:prstGeom>
            <a:noFill/>
            <a:ln w="19050" cap="flat" cmpd="sng">
              <a:solidFill>
                <a:schemeClr val="lt1"/>
              </a:solidFill>
              <a:prstDash val="dash"/>
              <a:round/>
              <a:headEnd type="none" w="med" len="med"/>
              <a:tailEnd type="none" w="med" len="med"/>
            </a:ln>
          </p:spPr>
        </p:cxn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79"/>
          <p:cNvSpPr txBox="1"/>
          <p:nvPr/>
        </p:nvSpPr>
        <p:spPr>
          <a:xfrm>
            <a:off x="5367150" y="3622775"/>
            <a:ext cx="3000000" cy="35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100"/>
              </a:spcBef>
              <a:spcAft>
                <a:spcPts val="0"/>
              </a:spcAft>
              <a:buNone/>
            </a:pPr>
            <a:endParaRPr sz="1100" b="1">
              <a:latin typeface="Comic Sans MS"/>
              <a:ea typeface="Comic Sans MS"/>
              <a:cs typeface="Comic Sans MS"/>
              <a:sym typeface="Comic Sans MS"/>
            </a:endParaRPr>
          </a:p>
        </p:txBody>
      </p:sp>
      <p:sp>
        <p:nvSpPr>
          <p:cNvPr id="660" name="Google Shape;660;p79"/>
          <p:cNvSpPr txBox="1"/>
          <p:nvPr/>
        </p:nvSpPr>
        <p:spPr>
          <a:xfrm>
            <a:off x="4833271" y="1119608"/>
            <a:ext cx="4159800" cy="2486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SELECT</a:t>
            </a:r>
            <a:r>
              <a:rPr lang="en" sz="1100" dirty="0">
                <a:latin typeface="Comic Sans MS"/>
                <a:ea typeface="Comic Sans MS"/>
                <a:cs typeface="Comic Sans MS"/>
                <a:sym typeface="Comic Sans MS"/>
              </a:rPr>
              <a:t> </a:t>
            </a:r>
            <a:r>
              <a:rPr lang="en" sz="1100" dirty="0" err="1">
                <a:latin typeface="Comic Sans MS"/>
                <a:ea typeface="Comic Sans MS"/>
                <a:cs typeface="Comic Sans MS"/>
                <a:sym typeface="Comic Sans MS"/>
              </a:rPr>
              <a:t>B.categories</a:t>
            </a:r>
            <a:r>
              <a:rPr lang="en" sz="1100" dirty="0">
                <a:latin typeface="Comic Sans MS"/>
                <a:ea typeface="Comic Sans MS"/>
                <a:cs typeface="Comic Sans MS"/>
                <a:sym typeface="Comic Sans MS"/>
              </a:rPr>
              <a:t>, AVG(</a:t>
            </a:r>
            <a:r>
              <a:rPr lang="en" sz="1100" dirty="0" err="1">
                <a:latin typeface="Comic Sans MS"/>
                <a:ea typeface="Comic Sans MS"/>
                <a:cs typeface="Comic Sans MS"/>
                <a:sym typeface="Comic Sans MS"/>
              </a:rPr>
              <a:t>R.stars</a:t>
            </a:r>
            <a:r>
              <a:rPr lang="en" sz="1100" dirty="0">
                <a:latin typeface="Comic Sans MS"/>
                <a:ea typeface="Comic Sans MS"/>
                <a:cs typeface="Comic Sans MS"/>
                <a:sym typeface="Comic Sans MS"/>
              </a:rPr>
              <a:t>) AS </a:t>
            </a:r>
            <a:r>
              <a:rPr lang="en" sz="1100" dirty="0" err="1">
                <a:latin typeface="Comic Sans MS"/>
                <a:ea typeface="Comic Sans MS"/>
                <a:cs typeface="Comic Sans MS"/>
                <a:sym typeface="Comic Sans MS"/>
              </a:rPr>
              <a:t>average_star_rating</a:t>
            </a:r>
            <a:endParaRPr sz="1100" dirty="0">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FROM </a:t>
            </a:r>
            <a:r>
              <a:rPr lang="en" sz="1100" dirty="0">
                <a:latin typeface="Comic Sans MS"/>
                <a:ea typeface="Comic Sans MS"/>
                <a:cs typeface="Comic Sans MS"/>
                <a:sym typeface="Comic Sans MS"/>
              </a:rPr>
              <a:t>User U</a:t>
            </a:r>
            <a:endParaRPr sz="1100" dirty="0">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INNER JOIN</a:t>
            </a:r>
            <a:r>
              <a:rPr lang="en" sz="1100" dirty="0">
                <a:latin typeface="Comic Sans MS"/>
                <a:ea typeface="Comic Sans MS"/>
                <a:cs typeface="Comic Sans MS"/>
                <a:sym typeface="Comic Sans MS"/>
              </a:rPr>
              <a:t> Review R </a:t>
            </a:r>
            <a:r>
              <a:rPr lang="en" sz="1100" b="1" dirty="0">
                <a:solidFill>
                  <a:srgbClr val="3D85C6"/>
                </a:solidFill>
                <a:latin typeface="Comic Sans MS"/>
                <a:ea typeface="Comic Sans MS"/>
                <a:cs typeface="Comic Sans MS"/>
                <a:sym typeface="Comic Sans MS"/>
              </a:rPr>
              <a:t>ON</a:t>
            </a:r>
            <a:r>
              <a:rPr lang="en" sz="1100" dirty="0">
                <a:latin typeface="Comic Sans MS"/>
                <a:ea typeface="Comic Sans MS"/>
                <a:cs typeface="Comic Sans MS"/>
                <a:sym typeface="Comic Sans MS"/>
              </a:rPr>
              <a:t> </a:t>
            </a:r>
            <a:r>
              <a:rPr lang="en" sz="1100" dirty="0" err="1">
                <a:latin typeface="Comic Sans MS"/>
                <a:ea typeface="Comic Sans MS"/>
                <a:cs typeface="Comic Sans MS"/>
                <a:sym typeface="Comic Sans MS"/>
              </a:rPr>
              <a:t>U.User_id</a:t>
            </a:r>
            <a:r>
              <a:rPr lang="en" sz="1100" dirty="0">
                <a:latin typeface="Comic Sans MS"/>
                <a:ea typeface="Comic Sans MS"/>
                <a:cs typeface="Comic Sans MS"/>
                <a:sym typeface="Comic Sans MS"/>
              </a:rPr>
              <a:t> = </a:t>
            </a:r>
            <a:r>
              <a:rPr lang="en" sz="1100" dirty="0" err="1">
                <a:latin typeface="Comic Sans MS"/>
                <a:ea typeface="Comic Sans MS"/>
                <a:cs typeface="Comic Sans MS"/>
                <a:sym typeface="Comic Sans MS"/>
              </a:rPr>
              <a:t>R.User_id</a:t>
            </a:r>
            <a:endParaRPr sz="1100" dirty="0">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INNER JOIN</a:t>
            </a:r>
            <a:r>
              <a:rPr lang="en" sz="1100" dirty="0">
                <a:latin typeface="Comic Sans MS"/>
                <a:ea typeface="Comic Sans MS"/>
                <a:cs typeface="Comic Sans MS"/>
                <a:sym typeface="Comic Sans MS"/>
              </a:rPr>
              <a:t> </a:t>
            </a:r>
            <a:r>
              <a:rPr lang="en" sz="1100" dirty="0" err="1">
                <a:latin typeface="Comic Sans MS"/>
                <a:ea typeface="Comic Sans MS"/>
                <a:cs typeface="Comic Sans MS"/>
                <a:sym typeface="Comic Sans MS"/>
              </a:rPr>
              <a:t>yelp_academic_dataset_business</a:t>
            </a:r>
            <a:r>
              <a:rPr lang="en" sz="1100" dirty="0">
                <a:latin typeface="Comic Sans MS"/>
                <a:ea typeface="Comic Sans MS"/>
                <a:cs typeface="Comic Sans MS"/>
                <a:sym typeface="Comic Sans MS"/>
              </a:rPr>
              <a:t> B </a:t>
            </a:r>
            <a:r>
              <a:rPr lang="en" sz="1100" b="1" dirty="0">
                <a:solidFill>
                  <a:srgbClr val="3D85C6"/>
                </a:solidFill>
                <a:latin typeface="Comic Sans MS"/>
                <a:ea typeface="Comic Sans MS"/>
                <a:cs typeface="Comic Sans MS"/>
                <a:sym typeface="Comic Sans MS"/>
              </a:rPr>
              <a:t>ON</a:t>
            </a:r>
            <a:r>
              <a:rPr lang="en" sz="1100" dirty="0">
                <a:latin typeface="Comic Sans MS"/>
                <a:ea typeface="Comic Sans MS"/>
                <a:cs typeface="Comic Sans MS"/>
                <a:sym typeface="Comic Sans MS"/>
              </a:rPr>
              <a:t> </a:t>
            </a:r>
            <a:r>
              <a:rPr lang="en" sz="1100" dirty="0" err="1">
                <a:latin typeface="Comic Sans MS"/>
                <a:ea typeface="Comic Sans MS"/>
                <a:cs typeface="Comic Sans MS"/>
                <a:sym typeface="Comic Sans MS"/>
              </a:rPr>
              <a:t>R.Business_id</a:t>
            </a:r>
            <a:r>
              <a:rPr lang="en" sz="1100" dirty="0">
                <a:latin typeface="Comic Sans MS"/>
                <a:ea typeface="Comic Sans MS"/>
                <a:cs typeface="Comic Sans MS"/>
                <a:sym typeface="Comic Sans MS"/>
              </a:rPr>
              <a:t> = </a:t>
            </a:r>
            <a:r>
              <a:rPr lang="en" sz="1100" dirty="0" err="1">
                <a:latin typeface="Comic Sans MS"/>
                <a:ea typeface="Comic Sans MS"/>
                <a:cs typeface="Comic Sans MS"/>
                <a:sym typeface="Comic Sans MS"/>
              </a:rPr>
              <a:t>B.Business_id</a:t>
            </a:r>
            <a:endParaRPr sz="1100" dirty="0">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WHERE</a:t>
            </a:r>
            <a:r>
              <a:rPr lang="en" sz="1100" dirty="0">
                <a:latin typeface="Comic Sans MS"/>
                <a:ea typeface="Comic Sans MS"/>
                <a:cs typeface="Comic Sans MS"/>
                <a:sym typeface="Comic Sans MS"/>
              </a:rPr>
              <a:t> </a:t>
            </a:r>
            <a:r>
              <a:rPr lang="en" sz="1100" dirty="0" err="1">
                <a:latin typeface="Comic Sans MS"/>
                <a:ea typeface="Comic Sans MS"/>
                <a:cs typeface="Comic Sans MS"/>
                <a:sym typeface="Comic Sans MS"/>
              </a:rPr>
              <a:t>U.Review_count</a:t>
            </a:r>
            <a:r>
              <a:rPr lang="en" sz="1100" dirty="0">
                <a:latin typeface="Comic Sans MS"/>
                <a:ea typeface="Comic Sans MS"/>
                <a:cs typeface="Comic Sans MS"/>
                <a:sym typeface="Comic Sans MS"/>
              </a:rPr>
              <a:t> &gt; 600</a:t>
            </a:r>
            <a:endParaRPr sz="1100" dirty="0">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GROUP BY</a:t>
            </a:r>
            <a:r>
              <a:rPr lang="en" sz="1100" dirty="0">
                <a:latin typeface="Comic Sans MS"/>
                <a:ea typeface="Comic Sans MS"/>
                <a:cs typeface="Comic Sans MS"/>
                <a:sym typeface="Comic Sans MS"/>
              </a:rPr>
              <a:t> </a:t>
            </a:r>
            <a:r>
              <a:rPr lang="en" sz="1100" dirty="0" err="1">
                <a:latin typeface="Comic Sans MS"/>
                <a:ea typeface="Comic Sans MS"/>
                <a:cs typeface="Comic Sans MS"/>
                <a:sym typeface="Comic Sans MS"/>
              </a:rPr>
              <a:t>B.categories</a:t>
            </a:r>
            <a:endParaRPr sz="1100" dirty="0">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ORDER BY</a:t>
            </a:r>
            <a:r>
              <a:rPr lang="en" sz="1100" dirty="0">
                <a:latin typeface="Comic Sans MS"/>
                <a:ea typeface="Comic Sans MS"/>
                <a:cs typeface="Comic Sans MS"/>
                <a:sym typeface="Comic Sans MS"/>
              </a:rPr>
              <a:t> </a:t>
            </a:r>
            <a:r>
              <a:rPr lang="en" sz="1100" dirty="0" err="1">
                <a:latin typeface="Comic Sans MS"/>
                <a:ea typeface="Comic Sans MS"/>
                <a:cs typeface="Comic Sans MS"/>
                <a:sym typeface="Comic Sans MS"/>
              </a:rPr>
              <a:t>average_star_rating</a:t>
            </a:r>
            <a:r>
              <a:rPr lang="en" sz="1100" dirty="0">
                <a:latin typeface="Comic Sans MS"/>
                <a:ea typeface="Comic Sans MS"/>
                <a:cs typeface="Comic Sans MS"/>
                <a:sym typeface="Comic Sans MS"/>
              </a:rPr>
              <a:t> DESC;</a:t>
            </a:r>
            <a:endParaRPr sz="1100" b="1" dirty="0">
              <a:solidFill>
                <a:srgbClr val="3D85C6"/>
              </a:solidFill>
              <a:latin typeface="Comic Sans MS"/>
              <a:ea typeface="Comic Sans MS"/>
              <a:cs typeface="Comic Sans MS"/>
              <a:sym typeface="Comic Sans MS"/>
            </a:endParaRPr>
          </a:p>
        </p:txBody>
      </p:sp>
      <p:pic>
        <p:nvPicPr>
          <p:cNvPr id="663" name="Google Shape;663;p79"/>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664" name="Google Shape;664;p79"/>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666" name="Google Shape;666;p79"/>
          <p:cNvGrpSpPr/>
          <p:nvPr/>
        </p:nvGrpSpPr>
        <p:grpSpPr>
          <a:xfrm>
            <a:off x="90450" y="101275"/>
            <a:ext cx="4482680" cy="4935100"/>
            <a:chOff x="90450" y="101275"/>
            <a:chExt cx="4511100" cy="4935100"/>
          </a:xfrm>
        </p:grpSpPr>
        <p:cxnSp>
          <p:nvCxnSpPr>
            <p:cNvPr id="667" name="Google Shape;667;p79"/>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668" name="Google Shape;668;p79"/>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669" name="Google Shape;669;p79"/>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grpSp>
        <p:nvGrpSpPr>
          <p:cNvPr id="2" name="Group 1">
            <a:extLst>
              <a:ext uri="{FF2B5EF4-FFF2-40B4-BE49-F238E27FC236}">
                <a16:creationId xmlns:a16="http://schemas.microsoft.com/office/drawing/2014/main" id="{7585D124-7D0A-1CB2-7B3B-DAFC699F10F8}"/>
              </a:ext>
            </a:extLst>
          </p:cNvPr>
          <p:cNvGrpSpPr/>
          <p:nvPr/>
        </p:nvGrpSpPr>
        <p:grpSpPr>
          <a:xfrm>
            <a:off x="426636" y="754987"/>
            <a:ext cx="4082100" cy="3891775"/>
            <a:chOff x="1617225" y="766488"/>
            <a:chExt cx="4082100" cy="3891775"/>
          </a:xfrm>
        </p:grpSpPr>
        <p:sp>
          <p:nvSpPr>
            <p:cNvPr id="3" name="Google Shape;644;p78">
              <a:extLst>
                <a:ext uri="{FF2B5EF4-FFF2-40B4-BE49-F238E27FC236}">
                  <a16:creationId xmlns:a16="http://schemas.microsoft.com/office/drawing/2014/main" id="{742624CA-95C0-C1CE-EE7E-B78749EE5E7A}"/>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ED411863-45B0-F596-A240-816C88FBD456}"/>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9858F37C-335F-4E04-C6C4-1A1B0F070657}"/>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1933E6BA-256E-73CB-5B14-0E26E5C8C926}"/>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24CE0F1F-4806-CFDF-9893-20D48E895642}"/>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47C10DE4-A312-9938-C507-8ABE205F249D}"/>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675" name="Google Shape;675;p79"/>
          <p:cNvSpPr/>
          <p:nvPr/>
        </p:nvSpPr>
        <p:spPr>
          <a:xfrm>
            <a:off x="114585" y="1524399"/>
            <a:ext cx="4600200" cy="33381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79"/>
          <p:cNvSpPr txBox="1"/>
          <p:nvPr/>
        </p:nvSpPr>
        <p:spPr>
          <a:xfrm>
            <a:off x="5367150" y="3622775"/>
            <a:ext cx="3000000" cy="35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100"/>
              </a:spcBef>
              <a:spcAft>
                <a:spcPts val="0"/>
              </a:spcAft>
              <a:buNone/>
            </a:pPr>
            <a:endParaRPr sz="1100" b="1">
              <a:latin typeface="Comic Sans MS"/>
              <a:ea typeface="Comic Sans MS"/>
              <a:cs typeface="Comic Sans MS"/>
              <a:sym typeface="Comic Sans MS"/>
            </a:endParaRPr>
          </a:p>
        </p:txBody>
      </p:sp>
      <p:pic>
        <p:nvPicPr>
          <p:cNvPr id="661" name="Google Shape;661;p79"/>
          <p:cNvPicPr preferRelativeResize="0"/>
          <p:nvPr/>
        </p:nvPicPr>
        <p:blipFill>
          <a:blip r:embed="rId3">
            <a:alphaModFix/>
          </a:blip>
          <a:stretch>
            <a:fillRect/>
          </a:stretch>
        </p:blipFill>
        <p:spPr>
          <a:xfrm>
            <a:off x="4949226" y="1151513"/>
            <a:ext cx="3417924" cy="1601625"/>
          </a:xfrm>
          <a:prstGeom prst="rect">
            <a:avLst/>
          </a:prstGeom>
          <a:noFill/>
          <a:ln>
            <a:noFill/>
          </a:ln>
        </p:spPr>
      </p:pic>
      <p:sp>
        <p:nvSpPr>
          <p:cNvPr id="662" name="Google Shape;662;p79"/>
          <p:cNvSpPr txBox="1"/>
          <p:nvPr/>
        </p:nvSpPr>
        <p:spPr>
          <a:xfrm>
            <a:off x="4710225" y="2861050"/>
            <a:ext cx="4082100" cy="10065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dirty="0">
                <a:solidFill>
                  <a:schemeClr val="dk1"/>
                </a:solidFill>
                <a:highlight>
                  <a:srgbClr val="FFFFFF"/>
                </a:highlight>
                <a:latin typeface="Comic Sans MS"/>
                <a:ea typeface="Comic Sans MS"/>
                <a:cs typeface="Comic Sans MS"/>
                <a:sym typeface="Comic Sans MS"/>
              </a:rPr>
              <a:t>Businesses with perfect ratings often specialize in a specific niche</a:t>
            </a:r>
            <a:endParaRPr sz="1200" dirty="0">
              <a:solidFill>
                <a:schemeClr val="dk1"/>
              </a:solidFill>
              <a:highlight>
                <a:srgbClr val="FFFFFF"/>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chemeClr val="dk1"/>
              </a:buClr>
              <a:buSzPts val="1200"/>
              <a:buFont typeface="Comic Sans MS"/>
              <a:buChar char="★"/>
            </a:pPr>
            <a:r>
              <a:rPr lang="en" sz="1200" dirty="0">
                <a:solidFill>
                  <a:schemeClr val="dk1"/>
                </a:solidFill>
                <a:highlight>
                  <a:srgbClr val="FFFFFF"/>
                </a:highlight>
                <a:latin typeface="Comic Sans MS"/>
                <a:ea typeface="Comic Sans MS"/>
                <a:cs typeface="Comic Sans MS"/>
                <a:sym typeface="Comic Sans MS"/>
              </a:rPr>
              <a:t>Focusing on high-quality service leads to excellent reviews</a:t>
            </a:r>
            <a:endParaRPr sz="1200" dirty="0">
              <a:solidFill>
                <a:schemeClr val="dk1"/>
              </a:solidFill>
              <a:highlight>
                <a:srgbClr val="FFFFFF"/>
              </a:highlight>
              <a:latin typeface="Comic Sans MS"/>
              <a:ea typeface="Comic Sans MS"/>
              <a:cs typeface="Comic Sans MS"/>
              <a:sym typeface="Comic Sans MS"/>
            </a:endParaRPr>
          </a:p>
        </p:txBody>
      </p:sp>
      <p:pic>
        <p:nvPicPr>
          <p:cNvPr id="663" name="Google Shape;663;p79"/>
          <p:cNvPicPr preferRelativeResize="0"/>
          <p:nvPr/>
        </p:nvPicPr>
        <p:blipFill rotWithShape="1">
          <a:blip r:embed="rId4">
            <a:alphaModFix/>
          </a:blip>
          <a:srcRect l="19562" r="31651"/>
          <a:stretch/>
        </p:blipFill>
        <p:spPr>
          <a:xfrm>
            <a:off x="-48585" y="-85075"/>
            <a:ext cx="4626000" cy="5365500"/>
          </a:xfrm>
          <a:prstGeom prst="rect">
            <a:avLst/>
          </a:prstGeom>
          <a:noFill/>
          <a:ln>
            <a:noFill/>
          </a:ln>
        </p:spPr>
      </p:pic>
      <p:sp>
        <p:nvSpPr>
          <p:cNvPr id="664" name="Google Shape;664;p79"/>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666" name="Google Shape;666;p79"/>
          <p:cNvGrpSpPr/>
          <p:nvPr/>
        </p:nvGrpSpPr>
        <p:grpSpPr>
          <a:xfrm>
            <a:off x="90450" y="101275"/>
            <a:ext cx="4482680" cy="4935100"/>
            <a:chOff x="90450" y="101275"/>
            <a:chExt cx="4511100" cy="4935100"/>
          </a:xfrm>
        </p:grpSpPr>
        <p:cxnSp>
          <p:nvCxnSpPr>
            <p:cNvPr id="667" name="Google Shape;667;p79"/>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668" name="Google Shape;668;p79"/>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669" name="Google Shape;669;p79"/>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grpSp>
        <p:nvGrpSpPr>
          <p:cNvPr id="2" name="Group 1">
            <a:extLst>
              <a:ext uri="{FF2B5EF4-FFF2-40B4-BE49-F238E27FC236}">
                <a16:creationId xmlns:a16="http://schemas.microsoft.com/office/drawing/2014/main" id="{7585D124-7D0A-1CB2-7B3B-DAFC699F10F8}"/>
              </a:ext>
            </a:extLst>
          </p:cNvPr>
          <p:cNvGrpSpPr/>
          <p:nvPr/>
        </p:nvGrpSpPr>
        <p:grpSpPr>
          <a:xfrm>
            <a:off x="426636" y="754987"/>
            <a:ext cx="4082100" cy="3891775"/>
            <a:chOff x="1617225" y="766488"/>
            <a:chExt cx="4082100" cy="3891775"/>
          </a:xfrm>
        </p:grpSpPr>
        <p:sp>
          <p:nvSpPr>
            <p:cNvPr id="3" name="Google Shape;644;p78">
              <a:extLst>
                <a:ext uri="{FF2B5EF4-FFF2-40B4-BE49-F238E27FC236}">
                  <a16:creationId xmlns:a16="http://schemas.microsoft.com/office/drawing/2014/main" id="{742624CA-95C0-C1CE-EE7E-B78749EE5E7A}"/>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ED411863-45B0-F596-A240-816C88FBD456}"/>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9858F37C-335F-4E04-C6C4-1A1B0F070657}"/>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1933E6BA-256E-73CB-5B14-0E26E5C8C926}"/>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24CE0F1F-4806-CFDF-9893-20D48E895642}"/>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47C10DE4-A312-9938-C507-8ABE205F249D}"/>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675" name="Google Shape;675;p79"/>
          <p:cNvSpPr/>
          <p:nvPr/>
        </p:nvSpPr>
        <p:spPr>
          <a:xfrm>
            <a:off x="114585" y="1524399"/>
            <a:ext cx="4600200" cy="33381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extLst>
      <p:ext uri="{BB962C8B-B14F-4D97-AF65-F5344CB8AC3E}">
        <p14:creationId xmlns:p14="http://schemas.microsoft.com/office/powerpoint/2010/main" val="1422156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1"/>
                                        </p:tgtEl>
                                        <p:attrNameLst>
                                          <p:attrName>style.visibility</p:attrName>
                                        </p:attrNameLst>
                                      </p:cBhvr>
                                      <p:to>
                                        <p:strVal val="visible"/>
                                      </p:to>
                                    </p:set>
                                    <p:animEffect transition="in" filter="fade">
                                      <p:cBhvr>
                                        <p:cTn id="7" dur="200"/>
                                        <p:tgtEl>
                                          <p:spTgt spid="661"/>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662"/>
                                        </p:tgtEl>
                                        <p:attrNameLst>
                                          <p:attrName>style.visibility</p:attrName>
                                        </p:attrNameLst>
                                      </p:cBhvr>
                                      <p:to>
                                        <p:strVal val="visible"/>
                                      </p:to>
                                    </p:set>
                                    <p:animEffect transition="in" filter="fade">
                                      <p:cBhvr>
                                        <p:cTn id="11" dur="200"/>
                                        <p:tgtEl>
                                          <p:spTgt spid="6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pic>
        <p:nvPicPr>
          <p:cNvPr id="462" name="Google Shape;462;p63"/>
          <p:cNvPicPr preferRelativeResize="0"/>
          <p:nvPr/>
        </p:nvPicPr>
        <p:blipFill>
          <a:blip r:embed="rId3">
            <a:alphaModFix/>
          </a:blip>
          <a:stretch>
            <a:fillRect/>
          </a:stretch>
        </p:blipFill>
        <p:spPr>
          <a:xfrm>
            <a:off x="-66025" y="0"/>
            <a:ext cx="9255276" cy="50873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pic>
        <p:nvPicPr>
          <p:cNvPr id="680" name="Google Shape;680;p80"/>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681" name="Google Shape;681;p80"/>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82" name="Google Shape;682;p80"/>
          <p:cNvSpPr txBox="1"/>
          <p:nvPr/>
        </p:nvSpPr>
        <p:spPr>
          <a:xfrm>
            <a:off x="5367150" y="3622775"/>
            <a:ext cx="3000000" cy="35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100"/>
              </a:spcBef>
              <a:spcAft>
                <a:spcPts val="0"/>
              </a:spcAft>
              <a:buNone/>
            </a:pPr>
            <a:endParaRPr sz="1100" b="1">
              <a:latin typeface="Comic Sans MS"/>
              <a:ea typeface="Comic Sans MS"/>
              <a:cs typeface="Comic Sans MS"/>
              <a:sym typeface="Comic Sans MS"/>
            </a:endParaRPr>
          </a:p>
        </p:txBody>
      </p:sp>
      <p:sp>
        <p:nvSpPr>
          <p:cNvPr id="683" name="Google Shape;683;p80"/>
          <p:cNvSpPr txBox="1"/>
          <p:nvPr/>
        </p:nvSpPr>
        <p:spPr>
          <a:xfrm>
            <a:off x="4702650" y="259275"/>
            <a:ext cx="4329000" cy="4619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SELECT</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u.user_id</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u.name</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u.review_count</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date_joined.joined</a:t>
            </a:r>
            <a:r>
              <a:rPr lang="en" sz="1100" dirty="0">
                <a:solidFill>
                  <a:srgbClr val="212121"/>
                </a:solidFill>
                <a:latin typeface="Comic Sans MS"/>
                <a:ea typeface="Comic Sans MS"/>
                <a:cs typeface="Comic Sans MS"/>
                <a:sym typeface="Comic Sans MS"/>
              </a:rPr>
              <a:t> as joined, </a:t>
            </a:r>
            <a:r>
              <a:rPr lang="en" sz="1100" dirty="0" err="1">
                <a:solidFill>
                  <a:srgbClr val="212121"/>
                </a:solidFill>
                <a:latin typeface="Comic Sans MS"/>
                <a:ea typeface="Comic Sans MS"/>
                <a:cs typeface="Comic Sans MS"/>
                <a:sym typeface="Comic Sans MS"/>
              </a:rPr>
              <a:t>u.useful</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u.funny</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u.cool</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u.fans</a:t>
            </a:r>
            <a:r>
              <a:rPr lang="en" sz="1100" dirty="0">
                <a:solidFill>
                  <a:srgbClr val="212121"/>
                </a:solidFill>
                <a:latin typeface="Comic Sans MS"/>
                <a:ea typeface="Comic Sans MS"/>
                <a:cs typeface="Comic Sans MS"/>
                <a:sym typeface="Comic Sans MS"/>
              </a:rPr>
              <a:t>, round(avg(stars),1) as </a:t>
            </a:r>
            <a:r>
              <a:rPr lang="en" sz="1100" dirty="0" err="1">
                <a:solidFill>
                  <a:srgbClr val="212121"/>
                </a:solidFill>
                <a:latin typeface="Comic Sans MS"/>
                <a:ea typeface="Comic Sans MS"/>
                <a:cs typeface="Comic Sans MS"/>
                <a:sym typeface="Comic Sans MS"/>
              </a:rPr>
              <a:t>avg_stars</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FROM </a:t>
            </a:r>
            <a:r>
              <a:rPr lang="en" sz="1100" dirty="0">
                <a:solidFill>
                  <a:srgbClr val="212121"/>
                </a:solidFill>
                <a:latin typeface="Comic Sans MS"/>
                <a:ea typeface="Comic Sans MS"/>
                <a:cs typeface="Comic Sans MS"/>
                <a:sym typeface="Comic Sans MS"/>
              </a:rPr>
              <a:t>user u</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dirty="0">
                <a:solidFill>
                  <a:srgbClr val="212121"/>
                </a:solidFill>
                <a:latin typeface="Comic Sans MS"/>
                <a:ea typeface="Comic Sans MS"/>
                <a:cs typeface="Comic Sans MS"/>
                <a:sym typeface="Comic Sans MS"/>
              </a:rPr>
              <a:t>	</a:t>
            </a:r>
            <a:r>
              <a:rPr lang="en" sz="1100" b="1" dirty="0">
                <a:solidFill>
                  <a:srgbClr val="3D85C6"/>
                </a:solidFill>
                <a:latin typeface="Comic Sans MS"/>
                <a:ea typeface="Comic Sans MS"/>
                <a:cs typeface="Comic Sans MS"/>
                <a:sym typeface="Comic Sans MS"/>
              </a:rPr>
              <a:t>INNER JOIN</a:t>
            </a:r>
            <a:r>
              <a:rPr lang="en" sz="1100" dirty="0">
                <a:solidFill>
                  <a:srgbClr val="212121"/>
                </a:solidFill>
                <a:latin typeface="Comic Sans MS"/>
                <a:ea typeface="Comic Sans MS"/>
                <a:cs typeface="Comic Sans MS"/>
                <a:sym typeface="Comic Sans MS"/>
              </a:rPr>
              <a:t> (</a:t>
            </a:r>
            <a:endParaRPr sz="1100" dirty="0">
              <a:solidFill>
                <a:srgbClr val="212121"/>
              </a:solidFill>
              <a:latin typeface="Comic Sans MS"/>
              <a:ea typeface="Comic Sans MS"/>
              <a:cs typeface="Comic Sans MS"/>
              <a:sym typeface="Comic Sans MS"/>
            </a:endParaRPr>
          </a:p>
          <a:p>
            <a:pPr marL="457200" lvl="0" indent="45720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SELECT</a:t>
            </a:r>
            <a:r>
              <a:rPr lang="en" sz="1100" dirty="0">
                <a:solidFill>
                  <a:srgbClr val="3D85C6"/>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user_id</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str_to_date</a:t>
            </a:r>
            <a:r>
              <a:rPr lang="en" sz="1100" dirty="0">
                <a:solidFill>
                  <a:srgbClr val="212121"/>
                </a:solidFill>
                <a:latin typeface="Comic Sans MS"/>
                <a:ea typeface="Comic Sans MS"/>
                <a:cs typeface="Comic Sans MS"/>
                <a:sym typeface="Comic Sans MS"/>
              </a:rPr>
              <a:t>(</a:t>
            </a:r>
            <a:r>
              <a:rPr lang="en" sz="1100" dirty="0" err="1">
                <a:solidFill>
                  <a:srgbClr val="212121"/>
                </a:solidFill>
                <a:latin typeface="Comic Sans MS"/>
                <a:ea typeface="Comic Sans MS"/>
                <a:cs typeface="Comic Sans MS"/>
                <a:sym typeface="Comic Sans MS"/>
              </a:rPr>
              <a:t>yelping_since</a:t>
            </a:r>
            <a:r>
              <a:rPr lang="en" sz="1100" dirty="0">
                <a:solidFill>
                  <a:srgbClr val="212121"/>
                </a:solidFill>
                <a:latin typeface="Comic Sans MS"/>
                <a:ea typeface="Comic Sans MS"/>
                <a:cs typeface="Comic Sans MS"/>
                <a:sym typeface="Comic Sans MS"/>
              </a:rPr>
              <a:t>, '%m/%d/%Y') as joined </a:t>
            </a:r>
            <a:endParaRPr sz="1100" dirty="0">
              <a:solidFill>
                <a:srgbClr val="212121"/>
              </a:solidFill>
              <a:latin typeface="Comic Sans MS"/>
              <a:ea typeface="Comic Sans MS"/>
              <a:cs typeface="Comic Sans MS"/>
              <a:sym typeface="Comic Sans MS"/>
            </a:endParaRPr>
          </a:p>
          <a:p>
            <a:pPr marL="457200" lvl="0" indent="45720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FROM</a:t>
            </a:r>
            <a:r>
              <a:rPr lang="en" sz="1100" dirty="0">
                <a:solidFill>
                  <a:srgbClr val="3D85C6"/>
                </a:solidFill>
                <a:latin typeface="Comic Sans MS"/>
                <a:ea typeface="Comic Sans MS"/>
                <a:cs typeface="Comic Sans MS"/>
                <a:sym typeface="Comic Sans MS"/>
              </a:rPr>
              <a:t> </a:t>
            </a:r>
            <a:r>
              <a:rPr lang="en" sz="1100" dirty="0">
                <a:solidFill>
                  <a:srgbClr val="212121"/>
                </a:solidFill>
                <a:latin typeface="Comic Sans MS"/>
                <a:ea typeface="Comic Sans MS"/>
                <a:cs typeface="Comic Sans MS"/>
                <a:sym typeface="Comic Sans MS"/>
              </a:rPr>
              <a:t>user</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dirty="0">
                <a:solidFill>
                  <a:srgbClr val="212121"/>
                </a:solidFill>
                <a:latin typeface="Comic Sans MS"/>
                <a:ea typeface="Comic Sans MS"/>
                <a:cs typeface="Comic Sans MS"/>
                <a:sym typeface="Comic Sans MS"/>
              </a:rPr>
              <a:t>		</a:t>
            </a:r>
            <a:r>
              <a:rPr lang="en" sz="1100" b="1" dirty="0">
                <a:solidFill>
                  <a:srgbClr val="3D85C6"/>
                </a:solidFill>
                <a:latin typeface="Comic Sans MS"/>
                <a:ea typeface="Comic Sans MS"/>
                <a:cs typeface="Comic Sans MS"/>
                <a:sym typeface="Comic Sans MS"/>
              </a:rPr>
              <a:t>WHERE</a:t>
            </a:r>
            <a:r>
              <a:rPr lang="en" sz="1100" dirty="0">
                <a:solidFill>
                  <a:srgbClr val="3D85C6"/>
                </a:solidFill>
                <a:latin typeface="Comic Sans MS"/>
                <a:ea typeface="Comic Sans MS"/>
                <a:cs typeface="Comic Sans MS"/>
                <a:sym typeface="Comic Sans MS"/>
              </a:rPr>
              <a:t> </a:t>
            </a:r>
            <a:r>
              <a:rPr lang="en" sz="1100" dirty="0">
                <a:solidFill>
                  <a:srgbClr val="212121"/>
                </a:solidFill>
                <a:latin typeface="Comic Sans MS"/>
                <a:ea typeface="Comic Sans MS"/>
                <a:cs typeface="Comic Sans MS"/>
                <a:sym typeface="Comic Sans MS"/>
              </a:rPr>
              <a:t>elite &lt;&gt; ""</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dirty="0">
                <a:solidFill>
                  <a:srgbClr val="212121"/>
                </a:solidFill>
                <a:latin typeface="Comic Sans MS"/>
                <a:ea typeface="Comic Sans MS"/>
                <a:cs typeface="Comic Sans MS"/>
                <a:sym typeface="Comic Sans MS"/>
              </a:rPr>
              <a:t>                ) as </a:t>
            </a:r>
            <a:r>
              <a:rPr lang="en" sz="1100" dirty="0" err="1">
                <a:solidFill>
                  <a:srgbClr val="212121"/>
                </a:solidFill>
                <a:latin typeface="Comic Sans MS"/>
                <a:ea typeface="Comic Sans MS"/>
                <a:cs typeface="Comic Sans MS"/>
                <a:sym typeface="Comic Sans MS"/>
              </a:rPr>
              <a:t>date_joined</a:t>
            </a:r>
            <a:r>
              <a:rPr lang="en" sz="1100" dirty="0">
                <a:solidFill>
                  <a:srgbClr val="212121"/>
                </a:solidFill>
                <a:latin typeface="Comic Sans MS"/>
                <a:ea typeface="Comic Sans MS"/>
                <a:cs typeface="Comic Sans MS"/>
                <a:sym typeface="Comic Sans MS"/>
              </a:rPr>
              <a:t> </a:t>
            </a:r>
            <a:endParaRPr sz="1100" dirty="0">
              <a:solidFill>
                <a:srgbClr val="212121"/>
              </a:solidFill>
              <a:latin typeface="Comic Sans MS"/>
              <a:ea typeface="Comic Sans MS"/>
              <a:cs typeface="Comic Sans MS"/>
              <a:sym typeface="Comic Sans MS"/>
            </a:endParaRPr>
          </a:p>
          <a:p>
            <a:pPr marL="0" lvl="0" indent="45720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ON</a:t>
            </a:r>
            <a:r>
              <a:rPr lang="en" sz="1100" dirty="0">
                <a:solidFill>
                  <a:srgbClr val="3D85C6"/>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u.user_id</a:t>
            </a:r>
            <a:r>
              <a:rPr lang="en" sz="1100" dirty="0">
                <a:solidFill>
                  <a:srgbClr val="212121"/>
                </a:solidFill>
                <a:latin typeface="Comic Sans MS"/>
                <a:ea typeface="Comic Sans MS"/>
                <a:cs typeface="Comic Sans MS"/>
                <a:sym typeface="Comic Sans MS"/>
              </a:rPr>
              <a:t> = </a:t>
            </a:r>
            <a:r>
              <a:rPr lang="en" sz="1100" dirty="0" err="1">
                <a:solidFill>
                  <a:srgbClr val="212121"/>
                </a:solidFill>
                <a:latin typeface="Comic Sans MS"/>
                <a:ea typeface="Comic Sans MS"/>
                <a:cs typeface="Comic Sans MS"/>
                <a:sym typeface="Comic Sans MS"/>
              </a:rPr>
              <a:t>date_joined.user_id</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dirty="0">
                <a:solidFill>
                  <a:srgbClr val="212121"/>
                </a:solidFill>
                <a:latin typeface="Comic Sans MS"/>
                <a:ea typeface="Comic Sans MS"/>
                <a:cs typeface="Comic Sans MS"/>
                <a:sym typeface="Comic Sans MS"/>
              </a:rPr>
              <a:t>	</a:t>
            </a:r>
            <a:r>
              <a:rPr lang="en" sz="1100" b="1" dirty="0">
                <a:solidFill>
                  <a:srgbClr val="3D85C6"/>
                </a:solidFill>
                <a:latin typeface="Comic Sans MS"/>
                <a:ea typeface="Comic Sans MS"/>
                <a:cs typeface="Comic Sans MS"/>
                <a:sym typeface="Comic Sans MS"/>
              </a:rPr>
              <a:t>INNER JOIN</a:t>
            </a:r>
            <a:r>
              <a:rPr lang="en" sz="1100" dirty="0">
                <a:solidFill>
                  <a:srgbClr val="3D85C6"/>
                </a:solidFill>
                <a:latin typeface="Comic Sans MS"/>
                <a:ea typeface="Comic Sans MS"/>
                <a:cs typeface="Comic Sans MS"/>
                <a:sym typeface="Comic Sans MS"/>
              </a:rPr>
              <a:t> </a:t>
            </a:r>
            <a:r>
              <a:rPr lang="en" sz="1100" dirty="0">
                <a:solidFill>
                  <a:srgbClr val="212121"/>
                </a:solidFill>
                <a:latin typeface="Comic Sans MS"/>
                <a:ea typeface="Comic Sans MS"/>
                <a:cs typeface="Comic Sans MS"/>
                <a:sym typeface="Comic Sans MS"/>
              </a:rPr>
              <a:t>review r </a:t>
            </a:r>
            <a:r>
              <a:rPr lang="en" sz="1100" b="1" dirty="0">
                <a:solidFill>
                  <a:srgbClr val="3D85C6"/>
                </a:solidFill>
                <a:latin typeface="Comic Sans MS"/>
                <a:ea typeface="Comic Sans MS"/>
                <a:cs typeface="Comic Sans MS"/>
                <a:sym typeface="Comic Sans MS"/>
              </a:rPr>
              <a:t>ON</a:t>
            </a:r>
            <a:r>
              <a:rPr lang="en" sz="1100" dirty="0">
                <a:solidFill>
                  <a:srgbClr val="3D85C6"/>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u.user_id</a:t>
            </a:r>
            <a:r>
              <a:rPr lang="en" sz="1100" dirty="0">
                <a:solidFill>
                  <a:srgbClr val="212121"/>
                </a:solidFill>
                <a:latin typeface="Comic Sans MS"/>
                <a:ea typeface="Comic Sans MS"/>
                <a:cs typeface="Comic Sans MS"/>
                <a:sym typeface="Comic Sans MS"/>
              </a:rPr>
              <a:t> = </a:t>
            </a:r>
            <a:r>
              <a:rPr lang="en" sz="1100" dirty="0" err="1">
                <a:solidFill>
                  <a:srgbClr val="212121"/>
                </a:solidFill>
                <a:latin typeface="Comic Sans MS"/>
                <a:ea typeface="Comic Sans MS"/>
                <a:cs typeface="Comic Sans MS"/>
                <a:sym typeface="Comic Sans MS"/>
              </a:rPr>
              <a:t>r.user_id</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GROUP BY</a:t>
            </a:r>
            <a:r>
              <a:rPr lang="en" sz="1100" dirty="0">
                <a:solidFill>
                  <a:srgbClr val="3D85C6"/>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u.user_id</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u.name</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u.review_count</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date_joined.joined</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u.useful</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u.funny</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u.cool</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u.fans</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ORDER BY</a:t>
            </a:r>
            <a:r>
              <a:rPr lang="en" sz="1100" dirty="0">
                <a:solidFill>
                  <a:srgbClr val="3D85C6"/>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review_count</a:t>
            </a:r>
            <a:r>
              <a:rPr lang="en" sz="1100" dirty="0">
                <a:solidFill>
                  <a:srgbClr val="212121"/>
                </a:solidFill>
                <a:latin typeface="Comic Sans MS"/>
                <a:ea typeface="Comic Sans MS"/>
                <a:cs typeface="Comic Sans MS"/>
                <a:sym typeface="Comic Sans MS"/>
              </a:rPr>
              <a:t> desc;</a:t>
            </a:r>
            <a:endParaRPr sz="1100" dirty="0">
              <a:solidFill>
                <a:srgbClr val="212121"/>
              </a:solidFill>
              <a:latin typeface="Comic Sans MS"/>
              <a:ea typeface="Comic Sans MS"/>
              <a:cs typeface="Comic Sans MS"/>
              <a:sym typeface="Comic Sans MS"/>
            </a:endParaRPr>
          </a:p>
        </p:txBody>
      </p:sp>
      <p:cxnSp>
        <p:nvCxnSpPr>
          <p:cNvPr id="686" name="Google Shape;686;p80"/>
          <p:cNvCxnSpPr/>
          <p:nvPr/>
        </p:nvCxnSpPr>
        <p:spPr>
          <a:xfrm rot="10800000">
            <a:off x="90530" y="5036375"/>
            <a:ext cx="4482600" cy="0"/>
          </a:xfrm>
          <a:prstGeom prst="straightConnector1">
            <a:avLst/>
          </a:prstGeom>
          <a:noFill/>
          <a:ln w="19050" cap="flat" cmpd="sng">
            <a:solidFill>
              <a:schemeClr val="lt1"/>
            </a:solidFill>
            <a:prstDash val="solid"/>
            <a:round/>
            <a:headEnd type="none" w="med" len="med"/>
            <a:tailEnd type="none" w="med" len="med"/>
          </a:ln>
        </p:spPr>
      </p:cxnSp>
      <p:grpSp>
        <p:nvGrpSpPr>
          <p:cNvPr id="693" name="Google Shape;693;p80"/>
          <p:cNvGrpSpPr/>
          <p:nvPr/>
        </p:nvGrpSpPr>
        <p:grpSpPr>
          <a:xfrm>
            <a:off x="90450" y="101275"/>
            <a:ext cx="4482680" cy="4927325"/>
            <a:chOff x="90450" y="101275"/>
            <a:chExt cx="4511100" cy="4927325"/>
          </a:xfrm>
        </p:grpSpPr>
        <p:cxnSp>
          <p:nvCxnSpPr>
            <p:cNvPr id="694" name="Google Shape;694;p80"/>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695" name="Google Shape;695;p80"/>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grpSp>
        <p:nvGrpSpPr>
          <p:cNvPr id="2" name="Group 1">
            <a:extLst>
              <a:ext uri="{FF2B5EF4-FFF2-40B4-BE49-F238E27FC236}">
                <a16:creationId xmlns:a16="http://schemas.microsoft.com/office/drawing/2014/main" id="{16EB88AB-43DE-C778-41D8-444153CF0E51}"/>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AA776EF2-62FB-DB7C-5935-635EE8F895A9}"/>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F76BAEBC-37CD-98ED-034F-CB6BBEEEF9B9}"/>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F973EB75-CA6C-EFFD-DEB8-E3617364A7B7}"/>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62AEEA55-E7D7-9E4E-2BA4-4EF755E4145C}"/>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9E1C7202-A7C9-8994-40B4-BFC5995C23CA}"/>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30C3C024-4F68-1EE8-1A3C-7EA5598E4E8E}"/>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697" name="Google Shape;697;p80"/>
          <p:cNvSpPr/>
          <p:nvPr/>
        </p:nvSpPr>
        <p:spPr>
          <a:xfrm>
            <a:off x="112350" y="2145277"/>
            <a:ext cx="4604100" cy="2676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698" name="Google Shape;698;p80"/>
          <p:cNvSpPr/>
          <p:nvPr/>
        </p:nvSpPr>
        <p:spPr>
          <a:xfrm>
            <a:off x="102099" y="635176"/>
            <a:ext cx="4604100" cy="900718"/>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
                                        <p:tgtEl>
                                          <p:spTgt spid="683"/>
                                        </p:tgtEl>
                                      </p:cBhvr>
                                    </p:animEffect>
                                    <p:set>
                                      <p:cBhvr>
                                        <p:cTn id="7" dur="1" fill="hold">
                                          <p:stCondLst>
                                            <p:cond delay="100"/>
                                          </p:stCondLst>
                                        </p:cTn>
                                        <p:tgtEl>
                                          <p:spTgt spid="68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pic>
        <p:nvPicPr>
          <p:cNvPr id="680" name="Google Shape;680;p80"/>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681" name="Google Shape;681;p80"/>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82" name="Google Shape;682;p80"/>
          <p:cNvSpPr txBox="1"/>
          <p:nvPr/>
        </p:nvSpPr>
        <p:spPr>
          <a:xfrm>
            <a:off x="5367150" y="3622775"/>
            <a:ext cx="3000000" cy="35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100"/>
              </a:spcBef>
              <a:spcAft>
                <a:spcPts val="0"/>
              </a:spcAft>
              <a:buNone/>
            </a:pPr>
            <a:endParaRPr sz="1100" b="1">
              <a:latin typeface="Comic Sans MS"/>
              <a:ea typeface="Comic Sans MS"/>
              <a:cs typeface="Comic Sans MS"/>
              <a:sym typeface="Comic Sans MS"/>
            </a:endParaRPr>
          </a:p>
        </p:txBody>
      </p:sp>
      <p:pic>
        <p:nvPicPr>
          <p:cNvPr id="684" name="Google Shape;684;p80"/>
          <p:cNvPicPr preferRelativeResize="0"/>
          <p:nvPr/>
        </p:nvPicPr>
        <p:blipFill rotWithShape="1">
          <a:blip r:embed="rId4">
            <a:alphaModFix/>
          </a:blip>
          <a:srcRect b="33700"/>
          <a:stretch/>
        </p:blipFill>
        <p:spPr>
          <a:xfrm>
            <a:off x="4826100" y="647077"/>
            <a:ext cx="4082099" cy="1254650"/>
          </a:xfrm>
          <a:prstGeom prst="rect">
            <a:avLst/>
          </a:prstGeom>
          <a:noFill/>
          <a:ln>
            <a:noFill/>
          </a:ln>
        </p:spPr>
      </p:pic>
      <p:sp>
        <p:nvSpPr>
          <p:cNvPr id="685" name="Google Shape;685;p80"/>
          <p:cNvSpPr txBox="1"/>
          <p:nvPr/>
        </p:nvSpPr>
        <p:spPr>
          <a:xfrm>
            <a:off x="4826100" y="2759825"/>
            <a:ext cx="4082100" cy="14316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b="1">
                <a:solidFill>
                  <a:schemeClr val="dk1"/>
                </a:solidFill>
                <a:latin typeface="Comic Sans MS"/>
                <a:ea typeface="Comic Sans MS"/>
                <a:cs typeface="Comic Sans MS"/>
                <a:sym typeface="Comic Sans MS"/>
              </a:rPr>
              <a:t>Some elite users, with a presence on the site for over 10 years, boast a large number of reviews and receive numerous "reactions" (useful, funny, cool).</a:t>
            </a:r>
            <a:endParaRPr sz="1200" b="1">
              <a:solidFill>
                <a:schemeClr val="dk1"/>
              </a:solidFill>
              <a:latin typeface="Comic Sans MS"/>
              <a:ea typeface="Comic Sans MS"/>
              <a:cs typeface="Comic Sans MS"/>
              <a:sym typeface="Comic Sans MS"/>
            </a:endParaRPr>
          </a:p>
          <a:p>
            <a:pPr marL="457200" lvl="0" indent="-304800" algn="l" rtl="0">
              <a:lnSpc>
                <a:spcPct val="115000"/>
              </a:lnSpc>
              <a:spcBef>
                <a:spcPts val="0"/>
              </a:spcBef>
              <a:spcAft>
                <a:spcPts val="0"/>
              </a:spcAft>
              <a:buClr>
                <a:schemeClr val="dk1"/>
              </a:buClr>
              <a:buSzPts val="1200"/>
              <a:buFont typeface="Comic Sans MS"/>
              <a:buChar char="★"/>
            </a:pPr>
            <a:r>
              <a:rPr lang="en" sz="1200" b="1">
                <a:solidFill>
                  <a:schemeClr val="dk1"/>
                </a:solidFill>
                <a:latin typeface="Comic Sans MS"/>
                <a:ea typeface="Comic Sans MS"/>
                <a:cs typeface="Comic Sans MS"/>
                <a:sym typeface="Comic Sans MS"/>
              </a:rPr>
              <a:t>Other elite users, have a limited number of reviews, yet consistently give 5-star ratings.</a:t>
            </a:r>
            <a:endParaRPr sz="1200" b="1">
              <a:solidFill>
                <a:schemeClr val="dk1"/>
              </a:solidFill>
              <a:latin typeface="Comic Sans MS"/>
              <a:ea typeface="Comic Sans MS"/>
              <a:cs typeface="Comic Sans MS"/>
              <a:sym typeface="Comic Sans MS"/>
            </a:endParaRPr>
          </a:p>
        </p:txBody>
      </p:sp>
      <p:cxnSp>
        <p:nvCxnSpPr>
          <p:cNvPr id="686" name="Google Shape;686;p80"/>
          <p:cNvCxnSpPr/>
          <p:nvPr/>
        </p:nvCxnSpPr>
        <p:spPr>
          <a:xfrm rot="10800000">
            <a:off x="90530" y="5036375"/>
            <a:ext cx="4482600" cy="0"/>
          </a:xfrm>
          <a:prstGeom prst="straightConnector1">
            <a:avLst/>
          </a:prstGeom>
          <a:noFill/>
          <a:ln w="19050" cap="flat" cmpd="sng">
            <a:solidFill>
              <a:schemeClr val="lt1"/>
            </a:solidFill>
            <a:prstDash val="solid"/>
            <a:round/>
            <a:headEnd type="none" w="med" len="med"/>
            <a:tailEnd type="none" w="med" len="med"/>
          </a:ln>
        </p:spPr>
      </p:cxnSp>
      <p:grpSp>
        <p:nvGrpSpPr>
          <p:cNvPr id="693" name="Google Shape;693;p80"/>
          <p:cNvGrpSpPr/>
          <p:nvPr/>
        </p:nvGrpSpPr>
        <p:grpSpPr>
          <a:xfrm>
            <a:off x="90450" y="101275"/>
            <a:ext cx="4482680" cy="4927325"/>
            <a:chOff x="90450" y="101275"/>
            <a:chExt cx="4511100" cy="4927325"/>
          </a:xfrm>
        </p:grpSpPr>
        <p:cxnSp>
          <p:nvCxnSpPr>
            <p:cNvPr id="694" name="Google Shape;694;p80"/>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695" name="Google Shape;695;p80"/>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pic>
        <p:nvPicPr>
          <p:cNvPr id="696" name="Google Shape;696;p80"/>
          <p:cNvPicPr preferRelativeResize="0"/>
          <p:nvPr/>
        </p:nvPicPr>
        <p:blipFill>
          <a:blip r:embed="rId5">
            <a:alphaModFix/>
          </a:blip>
          <a:stretch>
            <a:fillRect/>
          </a:stretch>
        </p:blipFill>
        <p:spPr>
          <a:xfrm>
            <a:off x="4826100" y="1967568"/>
            <a:ext cx="4082099" cy="726400"/>
          </a:xfrm>
          <a:prstGeom prst="rect">
            <a:avLst/>
          </a:prstGeom>
          <a:noFill/>
          <a:ln>
            <a:noFill/>
          </a:ln>
        </p:spPr>
      </p:pic>
      <p:grpSp>
        <p:nvGrpSpPr>
          <p:cNvPr id="2" name="Group 1">
            <a:extLst>
              <a:ext uri="{FF2B5EF4-FFF2-40B4-BE49-F238E27FC236}">
                <a16:creationId xmlns:a16="http://schemas.microsoft.com/office/drawing/2014/main" id="{16EB88AB-43DE-C778-41D8-444153CF0E51}"/>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AA776EF2-62FB-DB7C-5935-635EE8F895A9}"/>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F76BAEBC-37CD-98ED-034F-CB6BBEEEF9B9}"/>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F973EB75-CA6C-EFFD-DEB8-E3617364A7B7}"/>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62AEEA55-E7D7-9E4E-2BA4-4EF755E4145C}"/>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9E1C7202-A7C9-8994-40B4-BFC5995C23CA}"/>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30C3C024-4F68-1EE8-1A3C-7EA5598E4E8E}"/>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697" name="Google Shape;697;p80"/>
          <p:cNvSpPr/>
          <p:nvPr/>
        </p:nvSpPr>
        <p:spPr>
          <a:xfrm>
            <a:off x="112350" y="2145277"/>
            <a:ext cx="4604100" cy="2676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698" name="Google Shape;698;p80"/>
          <p:cNvSpPr/>
          <p:nvPr/>
        </p:nvSpPr>
        <p:spPr>
          <a:xfrm>
            <a:off x="102099" y="635176"/>
            <a:ext cx="4604100" cy="900718"/>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extLst>
      <p:ext uri="{BB962C8B-B14F-4D97-AF65-F5344CB8AC3E}">
        <p14:creationId xmlns:p14="http://schemas.microsoft.com/office/powerpoint/2010/main" val="349349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84"/>
                                        </p:tgtEl>
                                        <p:attrNameLst>
                                          <p:attrName>style.visibility</p:attrName>
                                        </p:attrNameLst>
                                      </p:cBhvr>
                                      <p:to>
                                        <p:strVal val="visible"/>
                                      </p:to>
                                    </p:set>
                                    <p:animEffect transition="in" filter="fade">
                                      <p:cBhvr>
                                        <p:cTn id="7" dur="200"/>
                                        <p:tgtEl>
                                          <p:spTgt spid="684"/>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696"/>
                                        </p:tgtEl>
                                        <p:attrNameLst>
                                          <p:attrName>style.visibility</p:attrName>
                                        </p:attrNameLst>
                                      </p:cBhvr>
                                      <p:to>
                                        <p:strVal val="visible"/>
                                      </p:to>
                                    </p:set>
                                    <p:animEffect transition="in" filter="fade">
                                      <p:cBhvr>
                                        <p:cTn id="11" dur="200"/>
                                        <p:tgtEl>
                                          <p:spTgt spid="696"/>
                                        </p:tgtEl>
                                      </p:cBhvr>
                                    </p:animEffect>
                                  </p:childTnLst>
                                </p:cTn>
                              </p:par>
                            </p:childTnLst>
                          </p:cTn>
                        </p:par>
                        <p:par>
                          <p:cTn id="12" fill="hold">
                            <p:stCondLst>
                              <p:cond delay="400"/>
                            </p:stCondLst>
                            <p:childTnLst>
                              <p:par>
                                <p:cTn id="13" presetID="10" presetClass="entr" presetSubtype="0" fill="hold" nodeType="afterEffect">
                                  <p:stCondLst>
                                    <p:cond delay="0"/>
                                  </p:stCondLst>
                                  <p:childTnLst>
                                    <p:set>
                                      <p:cBhvr>
                                        <p:cTn id="14" dur="1" fill="hold">
                                          <p:stCondLst>
                                            <p:cond delay="0"/>
                                          </p:stCondLst>
                                        </p:cTn>
                                        <p:tgtEl>
                                          <p:spTgt spid="685"/>
                                        </p:tgtEl>
                                        <p:attrNameLst>
                                          <p:attrName>style.visibility</p:attrName>
                                        </p:attrNameLst>
                                      </p:cBhvr>
                                      <p:to>
                                        <p:strVal val="visible"/>
                                      </p:to>
                                    </p:set>
                                    <p:animEffect transition="in" filter="fade">
                                      <p:cBhvr>
                                        <p:cTn id="15" dur="200"/>
                                        <p:tgtEl>
                                          <p:spTgt spid="6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pic>
        <p:nvPicPr>
          <p:cNvPr id="725" name="Google Shape;725;p82"/>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726" name="Google Shape;726;p82"/>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727" name="Google Shape;727;p82"/>
          <p:cNvGrpSpPr/>
          <p:nvPr/>
        </p:nvGrpSpPr>
        <p:grpSpPr>
          <a:xfrm>
            <a:off x="90450" y="101275"/>
            <a:ext cx="4482680" cy="4935100"/>
            <a:chOff x="90450" y="101275"/>
            <a:chExt cx="4511100" cy="4935100"/>
          </a:xfrm>
        </p:grpSpPr>
        <p:cxnSp>
          <p:nvCxnSpPr>
            <p:cNvPr id="728" name="Google Shape;728;p82"/>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729" name="Google Shape;729;p82"/>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730" name="Google Shape;730;p82"/>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sp>
        <p:nvSpPr>
          <p:cNvPr id="732" name="Google Shape;732;p82"/>
          <p:cNvSpPr txBox="1"/>
          <p:nvPr/>
        </p:nvSpPr>
        <p:spPr>
          <a:xfrm>
            <a:off x="5094932" y="1030907"/>
            <a:ext cx="3705900" cy="3327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SELECT </a:t>
            </a:r>
            <a:r>
              <a:rPr lang="en" sz="1100" dirty="0" err="1">
                <a:solidFill>
                  <a:srgbClr val="0D0D0D"/>
                </a:solidFill>
                <a:latin typeface="Comic Sans MS"/>
                <a:ea typeface="Comic Sans MS"/>
                <a:cs typeface="Comic Sans MS"/>
                <a:sym typeface="Comic Sans MS"/>
              </a:rPr>
              <a:t>b.business_id</a:t>
            </a:r>
            <a:r>
              <a:rPr lang="en" sz="1100" dirty="0">
                <a:solidFill>
                  <a:srgbClr val="0D0D0D"/>
                </a:solidFill>
                <a:latin typeface="Comic Sans MS"/>
                <a:ea typeface="Comic Sans MS"/>
                <a:cs typeface="Comic Sans MS"/>
                <a:sym typeface="Comic Sans MS"/>
              </a:rPr>
              <a:t>, </a:t>
            </a:r>
            <a:r>
              <a:rPr lang="en" sz="1100" dirty="0" err="1">
                <a:solidFill>
                  <a:srgbClr val="0D0D0D"/>
                </a:solidFill>
                <a:latin typeface="Comic Sans MS"/>
                <a:ea typeface="Comic Sans MS"/>
                <a:cs typeface="Comic Sans MS"/>
                <a:sym typeface="Comic Sans MS"/>
              </a:rPr>
              <a:t>b.name</a:t>
            </a:r>
            <a:r>
              <a:rPr lang="en" sz="1100" dirty="0">
                <a:solidFill>
                  <a:srgbClr val="0D0D0D"/>
                </a:solidFill>
                <a:latin typeface="Comic Sans MS"/>
                <a:ea typeface="Comic Sans MS"/>
                <a:cs typeface="Comic Sans MS"/>
                <a:sym typeface="Comic Sans MS"/>
              </a:rPr>
              <a:t> as </a:t>
            </a:r>
            <a:r>
              <a:rPr lang="en" sz="1100" dirty="0" err="1">
                <a:solidFill>
                  <a:srgbClr val="0D0D0D"/>
                </a:solidFill>
                <a:latin typeface="Comic Sans MS"/>
                <a:ea typeface="Comic Sans MS"/>
                <a:cs typeface="Comic Sans MS"/>
                <a:sym typeface="Comic Sans MS"/>
              </a:rPr>
              <a:t>business_name</a:t>
            </a:r>
            <a:r>
              <a:rPr lang="en" sz="1100" dirty="0">
                <a:solidFill>
                  <a:srgbClr val="0D0D0D"/>
                </a:solidFill>
                <a:latin typeface="Comic Sans MS"/>
                <a:ea typeface="Comic Sans MS"/>
                <a:cs typeface="Comic Sans MS"/>
                <a:sym typeface="Comic Sans MS"/>
              </a:rPr>
              <a:t>, count(*) as </a:t>
            </a:r>
            <a:r>
              <a:rPr lang="en" sz="1100" dirty="0" err="1">
                <a:solidFill>
                  <a:srgbClr val="0D0D0D"/>
                </a:solidFill>
                <a:latin typeface="Comic Sans MS"/>
                <a:ea typeface="Comic Sans MS"/>
                <a:cs typeface="Comic Sans MS"/>
                <a:sym typeface="Comic Sans MS"/>
              </a:rPr>
              <a:t>Amount_Of_Popular_Users</a:t>
            </a:r>
            <a:r>
              <a:rPr lang="en" sz="1100" dirty="0">
                <a:solidFill>
                  <a:srgbClr val="0D0D0D"/>
                </a:solidFill>
                <a:latin typeface="Comic Sans MS"/>
                <a:ea typeface="Comic Sans MS"/>
                <a:cs typeface="Comic Sans MS"/>
                <a:sym typeface="Comic Sans MS"/>
              </a:rPr>
              <a:t>, sum(</a:t>
            </a:r>
            <a:r>
              <a:rPr lang="en" sz="1100" dirty="0" err="1">
                <a:solidFill>
                  <a:srgbClr val="0D0D0D"/>
                </a:solidFill>
                <a:latin typeface="Comic Sans MS"/>
                <a:ea typeface="Comic Sans MS"/>
                <a:cs typeface="Comic Sans MS"/>
                <a:sym typeface="Comic Sans MS"/>
              </a:rPr>
              <a:t>b.review_count</a:t>
            </a:r>
            <a:r>
              <a:rPr lang="en" sz="1100" dirty="0">
                <a:solidFill>
                  <a:srgbClr val="0D0D0D"/>
                </a:solidFill>
                <a:latin typeface="Comic Sans MS"/>
                <a:ea typeface="Comic Sans MS"/>
                <a:cs typeface="Comic Sans MS"/>
                <a:sym typeface="Comic Sans MS"/>
              </a:rPr>
              <a:t>) as </a:t>
            </a:r>
            <a:r>
              <a:rPr lang="en" sz="1100" dirty="0" err="1">
                <a:solidFill>
                  <a:srgbClr val="0D0D0D"/>
                </a:solidFill>
                <a:latin typeface="Comic Sans MS"/>
                <a:ea typeface="Comic Sans MS"/>
                <a:cs typeface="Comic Sans MS"/>
                <a:sym typeface="Comic Sans MS"/>
              </a:rPr>
              <a:t>Total_Review</a:t>
            </a:r>
            <a:endParaRPr sz="1100" dirty="0">
              <a:solidFill>
                <a:srgbClr val="0D0D0D"/>
              </a:solidFill>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FROM </a:t>
            </a:r>
            <a:r>
              <a:rPr lang="en" sz="1100" dirty="0">
                <a:solidFill>
                  <a:srgbClr val="0D0D0D"/>
                </a:solidFill>
                <a:latin typeface="Comic Sans MS"/>
                <a:ea typeface="Comic Sans MS"/>
                <a:cs typeface="Comic Sans MS"/>
                <a:sym typeface="Comic Sans MS"/>
              </a:rPr>
              <a:t>user as</a:t>
            </a:r>
            <a:r>
              <a:rPr lang="en" sz="1100" b="1" dirty="0">
                <a:solidFill>
                  <a:srgbClr val="3D85C6"/>
                </a:solidFill>
                <a:latin typeface="Comic Sans MS"/>
                <a:ea typeface="Comic Sans MS"/>
                <a:cs typeface="Comic Sans MS"/>
                <a:sym typeface="Comic Sans MS"/>
              </a:rPr>
              <a:t> </a:t>
            </a:r>
            <a:r>
              <a:rPr lang="en" sz="1100" dirty="0">
                <a:solidFill>
                  <a:srgbClr val="0D0D0D"/>
                </a:solidFill>
                <a:latin typeface="Comic Sans MS"/>
                <a:ea typeface="Comic Sans MS"/>
                <a:cs typeface="Comic Sans MS"/>
                <a:sym typeface="Comic Sans MS"/>
              </a:rPr>
              <a:t>u</a:t>
            </a:r>
            <a:endParaRPr sz="1100" b="1" dirty="0">
              <a:solidFill>
                <a:srgbClr val="3D85C6"/>
              </a:solidFill>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RIGHT JOIN</a:t>
            </a:r>
            <a:r>
              <a:rPr lang="en" sz="1100" dirty="0">
                <a:solidFill>
                  <a:srgbClr val="0D0D0D"/>
                </a:solidFill>
                <a:latin typeface="Comic Sans MS"/>
                <a:ea typeface="Comic Sans MS"/>
                <a:cs typeface="Comic Sans MS"/>
                <a:sym typeface="Comic Sans MS"/>
              </a:rPr>
              <a:t> review r </a:t>
            </a:r>
            <a:r>
              <a:rPr lang="en" sz="1100" b="1" dirty="0">
                <a:solidFill>
                  <a:srgbClr val="3D85C6"/>
                </a:solidFill>
                <a:latin typeface="Comic Sans MS"/>
                <a:ea typeface="Comic Sans MS"/>
                <a:cs typeface="Comic Sans MS"/>
                <a:sym typeface="Comic Sans MS"/>
              </a:rPr>
              <a:t>ON</a:t>
            </a:r>
            <a:r>
              <a:rPr lang="en" sz="1100" dirty="0">
                <a:solidFill>
                  <a:srgbClr val="0D0D0D"/>
                </a:solidFill>
                <a:latin typeface="Comic Sans MS"/>
                <a:ea typeface="Comic Sans MS"/>
                <a:cs typeface="Comic Sans MS"/>
                <a:sym typeface="Comic Sans MS"/>
              </a:rPr>
              <a:t> </a:t>
            </a:r>
            <a:r>
              <a:rPr lang="en" sz="1100" dirty="0" err="1">
                <a:solidFill>
                  <a:srgbClr val="0D0D0D"/>
                </a:solidFill>
                <a:latin typeface="Comic Sans MS"/>
                <a:ea typeface="Comic Sans MS"/>
                <a:cs typeface="Comic Sans MS"/>
                <a:sym typeface="Comic Sans MS"/>
              </a:rPr>
              <a:t>u.user_id</a:t>
            </a:r>
            <a:r>
              <a:rPr lang="en" sz="1100" dirty="0">
                <a:solidFill>
                  <a:srgbClr val="0D0D0D"/>
                </a:solidFill>
                <a:latin typeface="Comic Sans MS"/>
                <a:ea typeface="Comic Sans MS"/>
                <a:cs typeface="Comic Sans MS"/>
                <a:sym typeface="Comic Sans MS"/>
              </a:rPr>
              <a:t> = </a:t>
            </a:r>
            <a:r>
              <a:rPr lang="en" sz="1100" dirty="0" err="1">
                <a:solidFill>
                  <a:srgbClr val="0D0D0D"/>
                </a:solidFill>
                <a:latin typeface="Comic Sans MS"/>
                <a:ea typeface="Comic Sans MS"/>
                <a:cs typeface="Comic Sans MS"/>
                <a:sym typeface="Comic Sans MS"/>
              </a:rPr>
              <a:t>r.user_id</a:t>
            </a:r>
            <a:endParaRPr sz="1100" dirty="0">
              <a:solidFill>
                <a:srgbClr val="0D0D0D"/>
              </a:solidFill>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JOIN </a:t>
            </a:r>
            <a:r>
              <a:rPr lang="en" sz="1100" dirty="0">
                <a:solidFill>
                  <a:srgbClr val="0D0D0D"/>
                </a:solidFill>
                <a:latin typeface="Comic Sans MS"/>
                <a:ea typeface="Comic Sans MS"/>
                <a:cs typeface="Comic Sans MS"/>
                <a:sym typeface="Comic Sans MS"/>
              </a:rPr>
              <a:t>business b</a:t>
            </a:r>
            <a:r>
              <a:rPr lang="en" sz="1100" b="1" dirty="0">
                <a:solidFill>
                  <a:srgbClr val="3D85C6"/>
                </a:solidFill>
                <a:latin typeface="Comic Sans MS"/>
                <a:ea typeface="Comic Sans MS"/>
                <a:cs typeface="Comic Sans MS"/>
                <a:sym typeface="Comic Sans MS"/>
              </a:rPr>
              <a:t> ON </a:t>
            </a:r>
            <a:r>
              <a:rPr lang="en" sz="1100" dirty="0" err="1">
                <a:solidFill>
                  <a:srgbClr val="0D0D0D"/>
                </a:solidFill>
                <a:latin typeface="Comic Sans MS"/>
                <a:ea typeface="Comic Sans MS"/>
                <a:cs typeface="Comic Sans MS"/>
                <a:sym typeface="Comic Sans MS"/>
              </a:rPr>
              <a:t>b.business_id</a:t>
            </a:r>
            <a:r>
              <a:rPr lang="en" sz="1100" dirty="0">
                <a:solidFill>
                  <a:srgbClr val="0D0D0D"/>
                </a:solidFill>
                <a:latin typeface="Comic Sans MS"/>
                <a:ea typeface="Comic Sans MS"/>
                <a:cs typeface="Comic Sans MS"/>
                <a:sym typeface="Comic Sans MS"/>
              </a:rPr>
              <a:t> = </a:t>
            </a:r>
            <a:r>
              <a:rPr lang="en" sz="1100" dirty="0" err="1">
                <a:solidFill>
                  <a:srgbClr val="0D0D0D"/>
                </a:solidFill>
                <a:latin typeface="Comic Sans MS"/>
                <a:ea typeface="Comic Sans MS"/>
                <a:cs typeface="Comic Sans MS"/>
                <a:sym typeface="Comic Sans MS"/>
              </a:rPr>
              <a:t>r.business_id</a:t>
            </a:r>
            <a:endParaRPr sz="1100" dirty="0">
              <a:solidFill>
                <a:srgbClr val="0D0D0D"/>
              </a:solidFill>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WHERE</a:t>
            </a:r>
            <a:r>
              <a:rPr lang="en" sz="1100" dirty="0">
                <a:solidFill>
                  <a:srgbClr val="0D0D0D"/>
                </a:solidFill>
                <a:latin typeface="Comic Sans MS"/>
                <a:ea typeface="Comic Sans MS"/>
                <a:cs typeface="Comic Sans MS"/>
                <a:sym typeface="Comic Sans MS"/>
              </a:rPr>
              <a:t> fans &gt;= 100</a:t>
            </a:r>
            <a:endParaRPr sz="1100" dirty="0">
              <a:solidFill>
                <a:srgbClr val="0D0D0D"/>
              </a:solidFill>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GROUP BY </a:t>
            </a:r>
            <a:r>
              <a:rPr lang="en" sz="1100" dirty="0" err="1">
                <a:solidFill>
                  <a:srgbClr val="0D0D0D"/>
                </a:solidFill>
                <a:latin typeface="Comic Sans MS"/>
                <a:ea typeface="Comic Sans MS"/>
                <a:cs typeface="Comic Sans MS"/>
                <a:sym typeface="Comic Sans MS"/>
              </a:rPr>
              <a:t>b.business_id</a:t>
            </a:r>
            <a:r>
              <a:rPr lang="en" sz="1100" dirty="0">
                <a:solidFill>
                  <a:srgbClr val="0D0D0D"/>
                </a:solidFill>
                <a:latin typeface="Comic Sans MS"/>
                <a:ea typeface="Comic Sans MS"/>
                <a:cs typeface="Comic Sans MS"/>
                <a:sym typeface="Comic Sans MS"/>
              </a:rPr>
              <a:t>, </a:t>
            </a:r>
            <a:r>
              <a:rPr lang="en" sz="1100" dirty="0" err="1">
                <a:solidFill>
                  <a:srgbClr val="0D0D0D"/>
                </a:solidFill>
                <a:latin typeface="Comic Sans MS"/>
                <a:ea typeface="Comic Sans MS"/>
                <a:cs typeface="Comic Sans MS"/>
                <a:sym typeface="Comic Sans MS"/>
              </a:rPr>
              <a:t>b.name</a:t>
            </a:r>
            <a:endParaRPr sz="1100" dirty="0">
              <a:solidFill>
                <a:srgbClr val="0D0D0D"/>
              </a:solidFill>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ORDER BY </a:t>
            </a:r>
            <a:r>
              <a:rPr lang="en" sz="1100" dirty="0" err="1">
                <a:solidFill>
                  <a:srgbClr val="0D0D0D"/>
                </a:solidFill>
                <a:latin typeface="Comic Sans MS"/>
                <a:ea typeface="Comic Sans MS"/>
                <a:cs typeface="Comic Sans MS"/>
                <a:sym typeface="Comic Sans MS"/>
              </a:rPr>
              <a:t>Total_Review</a:t>
            </a:r>
            <a:r>
              <a:rPr lang="en" sz="1100" b="1" dirty="0">
                <a:solidFill>
                  <a:srgbClr val="3D85C6"/>
                </a:solidFill>
                <a:latin typeface="Comic Sans MS"/>
                <a:ea typeface="Comic Sans MS"/>
                <a:cs typeface="Comic Sans MS"/>
                <a:sym typeface="Comic Sans MS"/>
              </a:rPr>
              <a:t> DESC</a:t>
            </a:r>
            <a:endParaRPr sz="1100" b="1" dirty="0">
              <a:solidFill>
                <a:srgbClr val="3D85C6"/>
              </a:solidFill>
              <a:latin typeface="Comic Sans MS"/>
              <a:ea typeface="Comic Sans MS"/>
              <a:cs typeface="Comic Sans MS"/>
              <a:sym typeface="Comic Sans MS"/>
            </a:endParaRPr>
          </a:p>
          <a:p>
            <a:pPr marL="0" lvl="0" indent="0" algn="l" rtl="0">
              <a:lnSpc>
                <a:spcPct val="115000"/>
              </a:lnSpc>
              <a:spcBef>
                <a:spcPts val="1000"/>
              </a:spcBef>
              <a:spcAft>
                <a:spcPts val="0"/>
              </a:spcAft>
              <a:buNone/>
            </a:pPr>
            <a:r>
              <a:rPr lang="en" sz="1100" b="1" dirty="0">
                <a:solidFill>
                  <a:srgbClr val="3D85C6"/>
                </a:solidFill>
                <a:latin typeface="Comic Sans MS"/>
                <a:ea typeface="Comic Sans MS"/>
                <a:cs typeface="Comic Sans MS"/>
                <a:sym typeface="Comic Sans MS"/>
              </a:rPr>
              <a:t>LIMIT </a:t>
            </a:r>
            <a:r>
              <a:rPr lang="en" sz="1100" dirty="0">
                <a:solidFill>
                  <a:srgbClr val="0D0D0D"/>
                </a:solidFill>
                <a:latin typeface="Comic Sans MS"/>
                <a:ea typeface="Comic Sans MS"/>
                <a:cs typeface="Comic Sans MS"/>
                <a:sym typeface="Comic Sans MS"/>
              </a:rPr>
              <a:t>3;</a:t>
            </a:r>
            <a:endParaRPr sz="1100" dirty="0">
              <a:solidFill>
                <a:srgbClr val="0D0D0D"/>
              </a:solidFill>
              <a:latin typeface="Comic Sans MS"/>
              <a:ea typeface="Comic Sans MS"/>
              <a:cs typeface="Comic Sans MS"/>
              <a:sym typeface="Comic Sans MS"/>
            </a:endParaRPr>
          </a:p>
          <a:p>
            <a:pPr marL="0" lvl="0" indent="0" algn="l" rtl="0">
              <a:lnSpc>
                <a:spcPct val="115000"/>
              </a:lnSpc>
              <a:spcBef>
                <a:spcPts val="1000"/>
              </a:spcBef>
              <a:spcAft>
                <a:spcPts val="0"/>
              </a:spcAft>
              <a:buNone/>
            </a:pPr>
            <a:endParaRPr sz="1100" b="1" dirty="0">
              <a:solidFill>
                <a:srgbClr val="3D85C6"/>
              </a:solidFill>
              <a:latin typeface="Comic Sans MS"/>
              <a:ea typeface="Comic Sans MS"/>
              <a:cs typeface="Comic Sans MS"/>
              <a:sym typeface="Comic Sans MS"/>
            </a:endParaRPr>
          </a:p>
        </p:txBody>
      </p:sp>
      <p:grpSp>
        <p:nvGrpSpPr>
          <p:cNvPr id="2" name="Group 1">
            <a:extLst>
              <a:ext uri="{FF2B5EF4-FFF2-40B4-BE49-F238E27FC236}">
                <a16:creationId xmlns:a16="http://schemas.microsoft.com/office/drawing/2014/main" id="{7C5E4206-0DE0-0947-0044-4674A43054D7}"/>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70AFCD79-CCEF-5A3E-B481-0ED623042E94}"/>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8E033036-AB5A-ACE8-C2BB-E60B16021DE3}"/>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3C318B6B-D632-19D7-525D-7A718421E863}"/>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8705EF1E-EFA9-2107-C69B-A2F4E5B437A5}"/>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851EA86A-B169-1D69-66AB-A2D09507EEEF}"/>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E28C468A-E95D-A637-1863-70BF1EC352FF}"/>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739" name="Google Shape;739;p82"/>
          <p:cNvSpPr/>
          <p:nvPr/>
        </p:nvSpPr>
        <p:spPr>
          <a:xfrm>
            <a:off x="90449" y="2873857"/>
            <a:ext cx="4604100" cy="19944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740" name="Google Shape;740;p82"/>
          <p:cNvSpPr/>
          <p:nvPr/>
        </p:nvSpPr>
        <p:spPr>
          <a:xfrm>
            <a:off x="90449" y="647075"/>
            <a:ext cx="4604100" cy="1320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
                                        <p:tgtEl>
                                          <p:spTgt spid="732"/>
                                        </p:tgtEl>
                                      </p:cBhvr>
                                    </p:animEffect>
                                    <p:set>
                                      <p:cBhvr>
                                        <p:cTn id="7" dur="1" fill="hold">
                                          <p:stCondLst>
                                            <p:cond delay="100"/>
                                          </p:stCondLst>
                                        </p:cTn>
                                        <p:tgtEl>
                                          <p:spTgt spid="73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pic>
        <p:nvPicPr>
          <p:cNvPr id="725" name="Google Shape;725;p82"/>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726" name="Google Shape;726;p82"/>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727" name="Google Shape;727;p82"/>
          <p:cNvGrpSpPr/>
          <p:nvPr/>
        </p:nvGrpSpPr>
        <p:grpSpPr>
          <a:xfrm>
            <a:off x="90450" y="101275"/>
            <a:ext cx="4482680" cy="4935100"/>
            <a:chOff x="90450" y="101275"/>
            <a:chExt cx="4511100" cy="4935100"/>
          </a:xfrm>
        </p:grpSpPr>
        <p:cxnSp>
          <p:nvCxnSpPr>
            <p:cNvPr id="728" name="Google Shape;728;p82"/>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729" name="Google Shape;729;p82"/>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730" name="Google Shape;730;p82"/>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sp>
        <p:nvSpPr>
          <p:cNvPr id="731" name="Google Shape;731;p82"/>
          <p:cNvSpPr txBox="1"/>
          <p:nvPr/>
        </p:nvSpPr>
        <p:spPr>
          <a:xfrm>
            <a:off x="4891550" y="2425175"/>
            <a:ext cx="4024200" cy="10065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a:solidFill>
                  <a:schemeClr val="dk1"/>
                </a:solidFill>
                <a:highlight>
                  <a:srgbClr val="FFFFFF"/>
                </a:highlight>
                <a:latin typeface="Comic Sans MS"/>
                <a:ea typeface="Comic Sans MS"/>
                <a:cs typeface="Comic Sans MS"/>
                <a:sym typeface="Comic Sans MS"/>
              </a:rPr>
              <a:t>Identifying businesses that engage with popular users</a:t>
            </a:r>
            <a:endParaRPr sz="1200">
              <a:solidFill>
                <a:schemeClr val="dk1"/>
              </a:solidFill>
              <a:highlight>
                <a:srgbClr val="FFFFFF"/>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chemeClr val="dk1"/>
              </a:buClr>
              <a:buSzPts val="1200"/>
              <a:buFont typeface="Comic Sans MS"/>
              <a:buChar char="★"/>
            </a:pPr>
            <a:r>
              <a:rPr lang="en" sz="1200">
                <a:solidFill>
                  <a:schemeClr val="dk1"/>
                </a:solidFill>
                <a:highlight>
                  <a:srgbClr val="FFFFFF"/>
                </a:highlight>
                <a:latin typeface="Comic Sans MS"/>
                <a:ea typeface="Comic Sans MS"/>
                <a:cs typeface="Comic Sans MS"/>
                <a:sym typeface="Comic Sans MS"/>
              </a:rPr>
              <a:t>Provides insights into community dynamics and preferences</a:t>
            </a:r>
            <a:endParaRPr sz="1200">
              <a:solidFill>
                <a:schemeClr val="dk1"/>
              </a:solidFill>
              <a:highlight>
                <a:srgbClr val="FFFFFF"/>
              </a:highlight>
              <a:latin typeface="Comic Sans MS"/>
              <a:ea typeface="Comic Sans MS"/>
              <a:cs typeface="Comic Sans MS"/>
              <a:sym typeface="Comic Sans MS"/>
            </a:endParaRPr>
          </a:p>
        </p:txBody>
      </p:sp>
      <p:pic>
        <p:nvPicPr>
          <p:cNvPr id="741" name="Google Shape;741;p82"/>
          <p:cNvPicPr preferRelativeResize="0"/>
          <p:nvPr/>
        </p:nvPicPr>
        <p:blipFill>
          <a:blip r:embed="rId4">
            <a:alphaModFix/>
          </a:blip>
          <a:stretch>
            <a:fillRect/>
          </a:stretch>
        </p:blipFill>
        <p:spPr>
          <a:xfrm>
            <a:off x="4862600" y="1728018"/>
            <a:ext cx="4082100" cy="465892"/>
          </a:xfrm>
          <a:prstGeom prst="rect">
            <a:avLst/>
          </a:prstGeom>
          <a:noFill/>
          <a:ln>
            <a:noFill/>
          </a:ln>
        </p:spPr>
      </p:pic>
      <p:grpSp>
        <p:nvGrpSpPr>
          <p:cNvPr id="2" name="Group 1">
            <a:extLst>
              <a:ext uri="{FF2B5EF4-FFF2-40B4-BE49-F238E27FC236}">
                <a16:creationId xmlns:a16="http://schemas.microsoft.com/office/drawing/2014/main" id="{7C5E4206-0DE0-0947-0044-4674A43054D7}"/>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70AFCD79-CCEF-5A3E-B481-0ED623042E94}"/>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8E033036-AB5A-ACE8-C2BB-E60B16021DE3}"/>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3C318B6B-D632-19D7-525D-7A718421E863}"/>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8705EF1E-EFA9-2107-C69B-A2F4E5B437A5}"/>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851EA86A-B169-1D69-66AB-A2D09507EEEF}"/>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E28C468A-E95D-A637-1863-70BF1EC352FF}"/>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739" name="Google Shape;739;p82"/>
          <p:cNvSpPr/>
          <p:nvPr/>
        </p:nvSpPr>
        <p:spPr>
          <a:xfrm>
            <a:off x="90449" y="2873857"/>
            <a:ext cx="4604100" cy="19944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740" name="Google Shape;740;p82"/>
          <p:cNvSpPr/>
          <p:nvPr/>
        </p:nvSpPr>
        <p:spPr>
          <a:xfrm>
            <a:off x="90449" y="647075"/>
            <a:ext cx="4604100" cy="1320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extLst>
      <p:ext uri="{BB962C8B-B14F-4D97-AF65-F5344CB8AC3E}">
        <p14:creationId xmlns:p14="http://schemas.microsoft.com/office/powerpoint/2010/main" val="2380690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41"/>
                                        </p:tgtEl>
                                        <p:attrNameLst>
                                          <p:attrName>style.visibility</p:attrName>
                                        </p:attrNameLst>
                                      </p:cBhvr>
                                      <p:to>
                                        <p:strVal val="visible"/>
                                      </p:to>
                                    </p:set>
                                    <p:animEffect transition="in" filter="fade">
                                      <p:cBhvr>
                                        <p:cTn id="7" dur="200"/>
                                        <p:tgtEl>
                                          <p:spTgt spid="741"/>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731"/>
                                        </p:tgtEl>
                                        <p:attrNameLst>
                                          <p:attrName>style.visibility</p:attrName>
                                        </p:attrNameLst>
                                      </p:cBhvr>
                                      <p:to>
                                        <p:strVal val="visible"/>
                                      </p:to>
                                    </p:set>
                                    <p:animEffect transition="in" filter="fade">
                                      <p:cBhvr>
                                        <p:cTn id="11" dur="300"/>
                                        <p:tgtEl>
                                          <p:spTgt spid="7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pic>
        <p:nvPicPr>
          <p:cNvPr id="766" name="Google Shape;766;p84"/>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767" name="Google Shape;767;p84"/>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68" name="Google Shape;768;p84"/>
          <p:cNvSpPr txBox="1"/>
          <p:nvPr/>
        </p:nvSpPr>
        <p:spPr>
          <a:xfrm>
            <a:off x="4826100" y="1642450"/>
            <a:ext cx="4082100" cy="2445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SELECT</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postal_code</a:t>
            </a:r>
            <a:r>
              <a:rPr lang="en" sz="1100" dirty="0">
                <a:solidFill>
                  <a:srgbClr val="212121"/>
                </a:solidFill>
                <a:latin typeface="Comic Sans MS"/>
                <a:ea typeface="Comic Sans MS"/>
                <a:cs typeface="Comic Sans MS"/>
                <a:sym typeface="Comic Sans MS"/>
              </a:rPr>
              <a:t>, sum(</a:t>
            </a:r>
            <a:r>
              <a:rPr lang="en" sz="1100" dirty="0" err="1">
                <a:solidFill>
                  <a:srgbClr val="212121"/>
                </a:solidFill>
                <a:latin typeface="Comic Sans MS"/>
                <a:ea typeface="Comic Sans MS"/>
                <a:cs typeface="Comic Sans MS"/>
                <a:sym typeface="Comic Sans MS"/>
              </a:rPr>
              <a:t>date_count</a:t>
            </a:r>
            <a:r>
              <a:rPr lang="en" sz="1100" dirty="0">
                <a:solidFill>
                  <a:srgbClr val="212121"/>
                </a:solidFill>
                <a:latin typeface="Comic Sans MS"/>
                <a:ea typeface="Comic Sans MS"/>
                <a:cs typeface="Comic Sans MS"/>
                <a:sym typeface="Comic Sans MS"/>
              </a:rPr>
              <a:t>) as </a:t>
            </a:r>
            <a:r>
              <a:rPr lang="en" sz="1100" dirty="0" err="1">
                <a:solidFill>
                  <a:srgbClr val="212121"/>
                </a:solidFill>
                <a:latin typeface="Comic Sans MS"/>
                <a:ea typeface="Comic Sans MS"/>
                <a:cs typeface="Comic Sans MS"/>
                <a:sym typeface="Comic Sans MS"/>
              </a:rPr>
              <a:t>sum_checkin</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FROM</a:t>
            </a:r>
            <a:r>
              <a:rPr lang="en" sz="1100" dirty="0">
                <a:solidFill>
                  <a:srgbClr val="212121"/>
                </a:solidFill>
                <a:latin typeface="Comic Sans MS"/>
                <a:ea typeface="Comic Sans MS"/>
                <a:cs typeface="Comic Sans MS"/>
                <a:sym typeface="Comic Sans MS"/>
              </a:rPr>
              <a:t> business b</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INNER JOIN</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checkin</a:t>
            </a:r>
            <a:r>
              <a:rPr lang="en" sz="1100" dirty="0">
                <a:solidFill>
                  <a:srgbClr val="212121"/>
                </a:solidFill>
                <a:latin typeface="Comic Sans MS"/>
                <a:ea typeface="Comic Sans MS"/>
                <a:cs typeface="Comic Sans MS"/>
                <a:sym typeface="Comic Sans MS"/>
              </a:rPr>
              <a:t> c</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ON </a:t>
            </a:r>
            <a:r>
              <a:rPr lang="en" sz="1100" dirty="0" err="1">
                <a:solidFill>
                  <a:srgbClr val="212121"/>
                </a:solidFill>
                <a:latin typeface="Comic Sans MS"/>
                <a:ea typeface="Comic Sans MS"/>
                <a:cs typeface="Comic Sans MS"/>
                <a:sym typeface="Comic Sans MS"/>
              </a:rPr>
              <a:t>b.business_id</a:t>
            </a:r>
            <a:r>
              <a:rPr lang="en" sz="1100" dirty="0">
                <a:solidFill>
                  <a:srgbClr val="212121"/>
                </a:solidFill>
                <a:latin typeface="Comic Sans MS"/>
                <a:ea typeface="Comic Sans MS"/>
                <a:cs typeface="Comic Sans MS"/>
                <a:sym typeface="Comic Sans MS"/>
              </a:rPr>
              <a:t> = </a:t>
            </a:r>
            <a:r>
              <a:rPr lang="en" sz="1100" dirty="0" err="1">
                <a:solidFill>
                  <a:srgbClr val="212121"/>
                </a:solidFill>
                <a:latin typeface="Comic Sans MS"/>
                <a:ea typeface="Comic Sans MS"/>
                <a:cs typeface="Comic Sans MS"/>
                <a:sym typeface="Comic Sans MS"/>
              </a:rPr>
              <a:t>c.business_id</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GROUP BY </a:t>
            </a:r>
            <a:r>
              <a:rPr lang="en" sz="1100" dirty="0" err="1">
                <a:solidFill>
                  <a:srgbClr val="212121"/>
                </a:solidFill>
                <a:latin typeface="Comic Sans MS"/>
                <a:ea typeface="Comic Sans MS"/>
                <a:cs typeface="Comic Sans MS"/>
                <a:sym typeface="Comic Sans MS"/>
              </a:rPr>
              <a:t>postal_code</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ORDER BY </a:t>
            </a:r>
            <a:r>
              <a:rPr lang="en" sz="1100" dirty="0" err="1">
                <a:solidFill>
                  <a:srgbClr val="212121"/>
                </a:solidFill>
                <a:latin typeface="Comic Sans MS"/>
                <a:ea typeface="Comic Sans MS"/>
                <a:cs typeface="Comic Sans MS"/>
                <a:sym typeface="Comic Sans MS"/>
              </a:rPr>
              <a:t>sum_checkin</a:t>
            </a:r>
            <a:r>
              <a:rPr lang="en" sz="1100" dirty="0">
                <a:solidFill>
                  <a:srgbClr val="212121"/>
                </a:solidFill>
                <a:latin typeface="Comic Sans MS"/>
                <a:ea typeface="Comic Sans MS"/>
                <a:cs typeface="Comic Sans MS"/>
                <a:sym typeface="Comic Sans MS"/>
              </a:rPr>
              <a:t> desc </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LIMIT </a:t>
            </a:r>
            <a:r>
              <a:rPr lang="en" sz="1100" dirty="0">
                <a:solidFill>
                  <a:srgbClr val="212121"/>
                </a:solidFill>
                <a:latin typeface="Comic Sans MS"/>
                <a:ea typeface="Comic Sans MS"/>
                <a:cs typeface="Comic Sans MS"/>
                <a:sym typeface="Comic Sans MS"/>
              </a:rPr>
              <a:t>5;</a:t>
            </a:r>
            <a:endParaRPr sz="1100" dirty="0">
              <a:solidFill>
                <a:srgbClr val="212121"/>
              </a:solidFill>
              <a:latin typeface="Comic Sans MS"/>
              <a:ea typeface="Comic Sans MS"/>
              <a:cs typeface="Comic Sans MS"/>
              <a:sym typeface="Comic Sans MS"/>
            </a:endParaRPr>
          </a:p>
        </p:txBody>
      </p:sp>
      <p:grpSp>
        <p:nvGrpSpPr>
          <p:cNvPr id="769" name="Google Shape;769;p84"/>
          <p:cNvGrpSpPr/>
          <p:nvPr/>
        </p:nvGrpSpPr>
        <p:grpSpPr>
          <a:xfrm>
            <a:off x="90450" y="101275"/>
            <a:ext cx="4482680" cy="4935100"/>
            <a:chOff x="90450" y="101275"/>
            <a:chExt cx="4511100" cy="4935100"/>
          </a:xfrm>
        </p:grpSpPr>
        <p:cxnSp>
          <p:nvCxnSpPr>
            <p:cNvPr id="770" name="Google Shape;770;p84"/>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771" name="Google Shape;771;p84"/>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772" name="Google Shape;772;p84"/>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grpSp>
        <p:nvGrpSpPr>
          <p:cNvPr id="2" name="Group 1">
            <a:extLst>
              <a:ext uri="{FF2B5EF4-FFF2-40B4-BE49-F238E27FC236}">
                <a16:creationId xmlns:a16="http://schemas.microsoft.com/office/drawing/2014/main" id="{7FD8A9D8-E31B-1C0B-E49D-2B90B841F1A0}"/>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05DCC3B1-6EEF-1256-8F87-8FBF291FFD08}"/>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881C0D99-F7B1-A2B1-4492-2B636A9412AA}"/>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B2B27D39-F5D9-A083-2D4C-8772446B1294}"/>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F7777241-2161-420C-F625-F8E71E4BF799}"/>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58584043-624A-0E06-7EDB-99BFE82BE67D}"/>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32BAAD02-A8C5-8D88-6E52-640D9197EB0C}"/>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782" name="Google Shape;782;p84"/>
          <p:cNvSpPr/>
          <p:nvPr/>
        </p:nvSpPr>
        <p:spPr>
          <a:xfrm>
            <a:off x="106852" y="3538156"/>
            <a:ext cx="4604100" cy="1353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783" name="Google Shape;783;p84"/>
          <p:cNvSpPr/>
          <p:nvPr/>
        </p:nvSpPr>
        <p:spPr>
          <a:xfrm>
            <a:off x="115678" y="647075"/>
            <a:ext cx="4604100" cy="2112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
                                        <p:tgtEl>
                                          <p:spTgt spid="768"/>
                                        </p:tgtEl>
                                      </p:cBhvr>
                                    </p:animEffect>
                                    <p:set>
                                      <p:cBhvr>
                                        <p:cTn id="7" dur="1" fill="hold">
                                          <p:stCondLst>
                                            <p:cond delay="100"/>
                                          </p:stCondLst>
                                        </p:cTn>
                                        <p:tgtEl>
                                          <p:spTgt spid="76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pic>
        <p:nvPicPr>
          <p:cNvPr id="766" name="Google Shape;766;p84"/>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767" name="Google Shape;767;p84"/>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769" name="Google Shape;769;p84"/>
          <p:cNvGrpSpPr/>
          <p:nvPr/>
        </p:nvGrpSpPr>
        <p:grpSpPr>
          <a:xfrm>
            <a:off x="90450" y="101275"/>
            <a:ext cx="4482680" cy="4935100"/>
            <a:chOff x="90450" y="101275"/>
            <a:chExt cx="4511100" cy="4935100"/>
          </a:xfrm>
        </p:grpSpPr>
        <p:cxnSp>
          <p:nvCxnSpPr>
            <p:cNvPr id="770" name="Google Shape;770;p84"/>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771" name="Google Shape;771;p84"/>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772" name="Google Shape;772;p84"/>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sp>
        <p:nvSpPr>
          <p:cNvPr id="773" name="Google Shape;773;p84"/>
          <p:cNvSpPr txBox="1"/>
          <p:nvPr/>
        </p:nvSpPr>
        <p:spPr>
          <a:xfrm>
            <a:off x="6620225" y="1194750"/>
            <a:ext cx="2284200" cy="1262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000">
                <a:solidFill>
                  <a:srgbClr val="212121"/>
                </a:solidFill>
                <a:latin typeface="Comic Sans MS"/>
                <a:ea typeface="Comic Sans MS"/>
                <a:cs typeface="Comic Sans MS"/>
                <a:sym typeface="Comic Sans MS"/>
              </a:rPr>
              <a:t>93101 - Santa Barbara, California</a:t>
            </a:r>
            <a:endParaRPr sz="1000">
              <a:solidFill>
                <a:srgbClr val="212121"/>
              </a:solidFill>
              <a:latin typeface="Comic Sans MS"/>
              <a:ea typeface="Comic Sans MS"/>
              <a:cs typeface="Comic Sans MS"/>
              <a:sym typeface="Comic Sans MS"/>
            </a:endParaRPr>
          </a:p>
          <a:p>
            <a:pPr marL="0" lvl="0" indent="0" algn="l" rtl="0">
              <a:lnSpc>
                <a:spcPct val="150000"/>
              </a:lnSpc>
              <a:spcBef>
                <a:spcPts val="0"/>
              </a:spcBef>
              <a:spcAft>
                <a:spcPts val="0"/>
              </a:spcAft>
              <a:buNone/>
            </a:pPr>
            <a:r>
              <a:rPr lang="en" sz="1000">
                <a:solidFill>
                  <a:srgbClr val="212121"/>
                </a:solidFill>
                <a:latin typeface="Comic Sans MS"/>
                <a:ea typeface="Comic Sans MS"/>
                <a:cs typeface="Comic Sans MS"/>
                <a:sym typeface="Comic Sans MS"/>
              </a:rPr>
              <a:t>70130 - New Orleans, Louisiana</a:t>
            </a:r>
            <a:endParaRPr sz="1000">
              <a:solidFill>
                <a:srgbClr val="212121"/>
              </a:solidFill>
              <a:latin typeface="Comic Sans MS"/>
              <a:ea typeface="Comic Sans MS"/>
              <a:cs typeface="Comic Sans MS"/>
              <a:sym typeface="Comic Sans MS"/>
            </a:endParaRPr>
          </a:p>
          <a:p>
            <a:pPr marL="0" lvl="0" indent="0" algn="l" rtl="0">
              <a:lnSpc>
                <a:spcPct val="150000"/>
              </a:lnSpc>
              <a:spcBef>
                <a:spcPts val="0"/>
              </a:spcBef>
              <a:spcAft>
                <a:spcPts val="0"/>
              </a:spcAft>
              <a:buNone/>
            </a:pPr>
            <a:r>
              <a:rPr lang="en" sz="1000">
                <a:solidFill>
                  <a:srgbClr val="212121"/>
                </a:solidFill>
                <a:latin typeface="Comic Sans MS"/>
                <a:ea typeface="Comic Sans MS"/>
                <a:cs typeface="Comic Sans MS"/>
                <a:sym typeface="Comic Sans MS"/>
              </a:rPr>
              <a:t>19107 - Philadelphia, Pennsylvania</a:t>
            </a:r>
            <a:endParaRPr sz="1000">
              <a:solidFill>
                <a:srgbClr val="212121"/>
              </a:solidFill>
              <a:latin typeface="Comic Sans MS"/>
              <a:ea typeface="Comic Sans MS"/>
              <a:cs typeface="Comic Sans MS"/>
              <a:sym typeface="Comic Sans MS"/>
            </a:endParaRPr>
          </a:p>
          <a:p>
            <a:pPr marL="0" lvl="0" indent="0" algn="l" rtl="0">
              <a:lnSpc>
                <a:spcPct val="150000"/>
              </a:lnSpc>
              <a:spcBef>
                <a:spcPts val="0"/>
              </a:spcBef>
              <a:spcAft>
                <a:spcPts val="0"/>
              </a:spcAft>
              <a:buNone/>
            </a:pPr>
            <a:r>
              <a:rPr lang="en" sz="1000">
                <a:solidFill>
                  <a:srgbClr val="212121"/>
                </a:solidFill>
                <a:latin typeface="Comic Sans MS"/>
                <a:ea typeface="Comic Sans MS"/>
                <a:cs typeface="Comic Sans MS"/>
                <a:sym typeface="Comic Sans MS"/>
              </a:rPr>
              <a:t>70002 - Metairie, Louisiana</a:t>
            </a:r>
            <a:endParaRPr sz="1000">
              <a:solidFill>
                <a:srgbClr val="212121"/>
              </a:solidFill>
              <a:latin typeface="Comic Sans MS"/>
              <a:ea typeface="Comic Sans MS"/>
              <a:cs typeface="Comic Sans MS"/>
              <a:sym typeface="Comic Sans MS"/>
            </a:endParaRPr>
          </a:p>
          <a:p>
            <a:pPr marL="0" lvl="0" indent="0" algn="l" rtl="0">
              <a:lnSpc>
                <a:spcPct val="150000"/>
              </a:lnSpc>
              <a:spcBef>
                <a:spcPts val="0"/>
              </a:spcBef>
              <a:spcAft>
                <a:spcPts val="0"/>
              </a:spcAft>
              <a:buNone/>
            </a:pPr>
            <a:r>
              <a:rPr lang="en" sz="1000">
                <a:solidFill>
                  <a:srgbClr val="212121"/>
                </a:solidFill>
                <a:latin typeface="Comic Sans MS"/>
                <a:ea typeface="Comic Sans MS"/>
                <a:cs typeface="Comic Sans MS"/>
                <a:sym typeface="Comic Sans MS"/>
              </a:rPr>
              <a:t>89502 - Reno, Nevada</a:t>
            </a:r>
            <a:endParaRPr sz="1000">
              <a:solidFill>
                <a:srgbClr val="212121"/>
              </a:solidFill>
              <a:latin typeface="Comic Sans MS"/>
              <a:ea typeface="Comic Sans MS"/>
              <a:cs typeface="Comic Sans MS"/>
              <a:sym typeface="Comic Sans MS"/>
            </a:endParaRPr>
          </a:p>
        </p:txBody>
      </p:sp>
      <p:pic>
        <p:nvPicPr>
          <p:cNvPr id="774" name="Google Shape;774;p84"/>
          <p:cNvPicPr preferRelativeResize="0"/>
          <p:nvPr/>
        </p:nvPicPr>
        <p:blipFill rotWithShape="1">
          <a:blip r:embed="rId4">
            <a:alphaModFix/>
          </a:blip>
          <a:srcRect l="5147" t="7803" r="75037" b="7744"/>
          <a:stretch/>
        </p:blipFill>
        <p:spPr>
          <a:xfrm>
            <a:off x="4829859" y="1194750"/>
            <a:ext cx="1791166" cy="1262100"/>
          </a:xfrm>
          <a:prstGeom prst="rect">
            <a:avLst/>
          </a:prstGeom>
          <a:noFill/>
          <a:ln>
            <a:noFill/>
          </a:ln>
        </p:spPr>
      </p:pic>
      <p:sp>
        <p:nvSpPr>
          <p:cNvPr id="775" name="Google Shape;775;p84"/>
          <p:cNvSpPr txBox="1"/>
          <p:nvPr/>
        </p:nvSpPr>
        <p:spPr>
          <a:xfrm>
            <a:off x="4826088" y="2688300"/>
            <a:ext cx="4082100" cy="13473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a:solidFill>
                  <a:schemeClr val="dk1"/>
                </a:solidFill>
                <a:highlight>
                  <a:srgbClr val="FFFFFF"/>
                </a:highlight>
                <a:latin typeface="Comic Sans MS"/>
                <a:ea typeface="Comic Sans MS"/>
                <a:cs typeface="Comic Sans MS"/>
                <a:sym typeface="Comic Sans MS"/>
              </a:rPr>
              <a:t>Frequent check-ins from Santa Barbara to Reno highlight the universal appeal of cultural and recreational spots</a:t>
            </a:r>
            <a:endParaRPr sz="1200">
              <a:solidFill>
                <a:schemeClr val="dk1"/>
              </a:solidFill>
              <a:highlight>
                <a:srgbClr val="FFFFFF"/>
              </a:highlight>
              <a:latin typeface="Comic Sans MS"/>
              <a:ea typeface="Comic Sans MS"/>
              <a:cs typeface="Comic Sans MS"/>
              <a:sym typeface="Comic Sans MS"/>
            </a:endParaRPr>
          </a:p>
          <a:p>
            <a:pPr marL="457200" lvl="0" indent="-304800" algn="l" rtl="0">
              <a:lnSpc>
                <a:spcPct val="115000"/>
              </a:lnSpc>
              <a:spcBef>
                <a:spcPts val="1000"/>
              </a:spcBef>
              <a:spcAft>
                <a:spcPts val="0"/>
              </a:spcAft>
              <a:buClr>
                <a:schemeClr val="dk1"/>
              </a:buClr>
              <a:buSzPts val="1200"/>
              <a:buFont typeface="Comic Sans MS"/>
              <a:buChar char="★"/>
            </a:pPr>
            <a:r>
              <a:rPr lang="en" sz="1200">
                <a:solidFill>
                  <a:schemeClr val="dk1"/>
                </a:solidFill>
                <a:highlight>
                  <a:srgbClr val="FFFFFF"/>
                </a:highlight>
                <a:latin typeface="Comic Sans MS"/>
                <a:ea typeface="Comic Sans MS"/>
                <a:cs typeface="Comic Sans MS"/>
                <a:sym typeface="Comic Sans MS"/>
              </a:rPr>
              <a:t>Preference for vibrant, activity-rich environments in both urban and suburban areas</a:t>
            </a:r>
            <a:endParaRPr sz="1200">
              <a:solidFill>
                <a:schemeClr val="dk1"/>
              </a:solidFill>
              <a:highlight>
                <a:srgbClr val="FFFFFF"/>
              </a:highlight>
              <a:latin typeface="Comic Sans MS"/>
              <a:ea typeface="Comic Sans MS"/>
              <a:cs typeface="Comic Sans MS"/>
              <a:sym typeface="Comic Sans MS"/>
            </a:endParaRPr>
          </a:p>
        </p:txBody>
      </p:sp>
      <p:grpSp>
        <p:nvGrpSpPr>
          <p:cNvPr id="2" name="Group 1">
            <a:extLst>
              <a:ext uri="{FF2B5EF4-FFF2-40B4-BE49-F238E27FC236}">
                <a16:creationId xmlns:a16="http://schemas.microsoft.com/office/drawing/2014/main" id="{7FD8A9D8-E31B-1C0B-E49D-2B90B841F1A0}"/>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05DCC3B1-6EEF-1256-8F87-8FBF291FFD08}"/>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881C0D99-F7B1-A2B1-4492-2B636A9412AA}"/>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B2B27D39-F5D9-A083-2D4C-8772446B1294}"/>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F7777241-2161-420C-F625-F8E71E4BF799}"/>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58584043-624A-0E06-7EDB-99BFE82BE67D}"/>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32BAAD02-A8C5-8D88-6E52-640D9197EB0C}"/>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782" name="Google Shape;782;p84"/>
          <p:cNvSpPr/>
          <p:nvPr/>
        </p:nvSpPr>
        <p:spPr>
          <a:xfrm>
            <a:off x="106852" y="3538156"/>
            <a:ext cx="4604100" cy="1353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783" name="Google Shape;783;p84"/>
          <p:cNvSpPr/>
          <p:nvPr/>
        </p:nvSpPr>
        <p:spPr>
          <a:xfrm>
            <a:off x="115678" y="647075"/>
            <a:ext cx="4604100" cy="2112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extLst>
      <p:ext uri="{BB962C8B-B14F-4D97-AF65-F5344CB8AC3E}">
        <p14:creationId xmlns:p14="http://schemas.microsoft.com/office/powerpoint/2010/main" val="3174092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73"/>
                                        </p:tgtEl>
                                        <p:attrNameLst>
                                          <p:attrName>style.visibility</p:attrName>
                                        </p:attrNameLst>
                                      </p:cBhvr>
                                      <p:to>
                                        <p:strVal val="visible"/>
                                      </p:to>
                                    </p:set>
                                    <p:animEffect transition="in" filter="fade">
                                      <p:cBhvr>
                                        <p:cTn id="7" dur="200"/>
                                        <p:tgtEl>
                                          <p:spTgt spid="773"/>
                                        </p:tgtEl>
                                      </p:cBhvr>
                                    </p:animEffect>
                                  </p:childTnLst>
                                </p:cTn>
                              </p:par>
                              <p:par>
                                <p:cTn id="8" presetID="10" presetClass="entr" presetSubtype="0" fill="hold" nodeType="withEffect">
                                  <p:stCondLst>
                                    <p:cond delay="0"/>
                                  </p:stCondLst>
                                  <p:childTnLst>
                                    <p:set>
                                      <p:cBhvr>
                                        <p:cTn id="9" dur="1" fill="hold">
                                          <p:stCondLst>
                                            <p:cond delay="0"/>
                                          </p:stCondLst>
                                        </p:cTn>
                                        <p:tgtEl>
                                          <p:spTgt spid="774"/>
                                        </p:tgtEl>
                                        <p:attrNameLst>
                                          <p:attrName>style.visibility</p:attrName>
                                        </p:attrNameLst>
                                      </p:cBhvr>
                                      <p:to>
                                        <p:strVal val="visible"/>
                                      </p:to>
                                    </p:set>
                                    <p:animEffect transition="in" filter="fade">
                                      <p:cBhvr>
                                        <p:cTn id="10" dur="200"/>
                                        <p:tgtEl>
                                          <p:spTgt spid="774"/>
                                        </p:tgtEl>
                                      </p:cBhvr>
                                    </p:animEffect>
                                  </p:childTnLst>
                                </p:cTn>
                              </p:par>
                            </p:childTnLst>
                          </p:cTn>
                        </p:par>
                        <p:par>
                          <p:cTn id="11" fill="hold">
                            <p:stCondLst>
                              <p:cond delay="200"/>
                            </p:stCondLst>
                            <p:childTnLst>
                              <p:par>
                                <p:cTn id="12" presetID="10" presetClass="entr" presetSubtype="0" fill="hold" nodeType="afterEffect">
                                  <p:stCondLst>
                                    <p:cond delay="0"/>
                                  </p:stCondLst>
                                  <p:childTnLst>
                                    <p:set>
                                      <p:cBhvr>
                                        <p:cTn id="13" dur="1" fill="hold">
                                          <p:stCondLst>
                                            <p:cond delay="0"/>
                                          </p:stCondLst>
                                        </p:cTn>
                                        <p:tgtEl>
                                          <p:spTgt spid="775"/>
                                        </p:tgtEl>
                                        <p:attrNameLst>
                                          <p:attrName>style.visibility</p:attrName>
                                        </p:attrNameLst>
                                      </p:cBhvr>
                                      <p:to>
                                        <p:strVal val="visible"/>
                                      </p:to>
                                    </p:set>
                                    <p:animEffect transition="in" filter="fade">
                                      <p:cBhvr>
                                        <p:cTn id="14" dur="200"/>
                                        <p:tgtEl>
                                          <p:spTgt spid="77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pic>
        <p:nvPicPr>
          <p:cNvPr id="809" name="Google Shape;809;p86"/>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810" name="Google Shape;810;p86"/>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1" name="Google Shape;811;p86"/>
          <p:cNvSpPr txBox="1"/>
          <p:nvPr/>
        </p:nvSpPr>
        <p:spPr>
          <a:xfrm>
            <a:off x="4826100" y="1642450"/>
            <a:ext cx="4082100" cy="2097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b="1">
                <a:solidFill>
                  <a:srgbClr val="3D85C6"/>
                </a:solidFill>
                <a:latin typeface="Comic Sans MS"/>
                <a:ea typeface="Comic Sans MS"/>
                <a:cs typeface="Comic Sans MS"/>
                <a:sym typeface="Comic Sans MS"/>
              </a:rPr>
              <a:t>SELECT</a:t>
            </a:r>
            <a:r>
              <a:rPr lang="en" sz="1100">
                <a:solidFill>
                  <a:srgbClr val="212121"/>
                </a:solidFill>
                <a:latin typeface="Comic Sans MS"/>
                <a:ea typeface="Comic Sans MS"/>
                <a:cs typeface="Comic Sans MS"/>
                <a:sym typeface="Comic Sans MS"/>
              </a:rPr>
              <a:t> </a:t>
            </a:r>
            <a:r>
              <a:rPr lang="en" sz="1100">
                <a:latin typeface="Comic Sans MS"/>
                <a:ea typeface="Comic Sans MS"/>
                <a:cs typeface="Comic Sans MS"/>
                <a:sym typeface="Comic Sans MS"/>
              </a:rPr>
              <a:t>categories,sum(date_count) as sum_checkin</a:t>
            </a:r>
            <a:endParaRPr sz="110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a:solidFill>
                  <a:srgbClr val="3D85C6"/>
                </a:solidFill>
                <a:latin typeface="Comic Sans MS"/>
                <a:ea typeface="Comic Sans MS"/>
                <a:cs typeface="Comic Sans MS"/>
                <a:sym typeface="Comic Sans MS"/>
              </a:rPr>
              <a:t>FROM</a:t>
            </a:r>
            <a:r>
              <a:rPr lang="en" sz="1100">
                <a:solidFill>
                  <a:srgbClr val="212121"/>
                </a:solidFill>
                <a:latin typeface="Comic Sans MS"/>
                <a:ea typeface="Comic Sans MS"/>
                <a:cs typeface="Comic Sans MS"/>
                <a:sym typeface="Comic Sans MS"/>
              </a:rPr>
              <a:t> business b</a:t>
            </a:r>
            <a:endParaRPr sz="110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a:solidFill>
                  <a:srgbClr val="3D85C6"/>
                </a:solidFill>
                <a:latin typeface="Comic Sans MS"/>
                <a:ea typeface="Comic Sans MS"/>
                <a:cs typeface="Comic Sans MS"/>
                <a:sym typeface="Comic Sans MS"/>
              </a:rPr>
              <a:t>INNER JOIN</a:t>
            </a:r>
            <a:r>
              <a:rPr lang="en" sz="1100">
                <a:solidFill>
                  <a:srgbClr val="212121"/>
                </a:solidFill>
                <a:latin typeface="Comic Sans MS"/>
                <a:ea typeface="Comic Sans MS"/>
                <a:cs typeface="Comic Sans MS"/>
                <a:sym typeface="Comic Sans MS"/>
              </a:rPr>
              <a:t> checkin c</a:t>
            </a:r>
            <a:endParaRPr sz="1100" b="1">
              <a:solidFill>
                <a:srgbClr val="3D85C6"/>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a:solidFill>
                  <a:srgbClr val="3D85C6"/>
                </a:solidFill>
                <a:latin typeface="Comic Sans MS"/>
                <a:ea typeface="Comic Sans MS"/>
                <a:cs typeface="Comic Sans MS"/>
                <a:sym typeface="Comic Sans MS"/>
              </a:rPr>
              <a:t>GROUP BY </a:t>
            </a:r>
            <a:r>
              <a:rPr lang="en" sz="1100">
                <a:latin typeface="Comic Sans MS"/>
                <a:ea typeface="Comic Sans MS"/>
                <a:cs typeface="Comic Sans MS"/>
                <a:sym typeface="Comic Sans MS"/>
              </a:rPr>
              <a:t>categories</a:t>
            </a:r>
            <a:endParaRPr sz="110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a:solidFill>
                  <a:srgbClr val="3D85C6"/>
                </a:solidFill>
                <a:latin typeface="Comic Sans MS"/>
                <a:ea typeface="Comic Sans MS"/>
                <a:cs typeface="Comic Sans MS"/>
                <a:sym typeface="Comic Sans MS"/>
              </a:rPr>
              <a:t>ORDER BY </a:t>
            </a:r>
            <a:r>
              <a:rPr lang="en" sz="1100">
                <a:latin typeface="Comic Sans MS"/>
                <a:ea typeface="Comic Sans MS"/>
                <a:cs typeface="Comic Sans MS"/>
                <a:sym typeface="Comic Sans MS"/>
              </a:rPr>
              <a:t>sum_checkin desc</a:t>
            </a:r>
            <a:endParaRPr sz="110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a:solidFill>
                  <a:srgbClr val="3D85C6"/>
                </a:solidFill>
                <a:latin typeface="Comic Sans MS"/>
                <a:ea typeface="Comic Sans MS"/>
                <a:cs typeface="Comic Sans MS"/>
                <a:sym typeface="Comic Sans MS"/>
              </a:rPr>
              <a:t>LIMIT </a:t>
            </a:r>
            <a:r>
              <a:rPr lang="en" sz="1100">
                <a:solidFill>
                  <a:srgbClr val="212121"/>
                </a:solidFill>
                <a:latin typeface="Comic Sans MS"/>
                <a:ea typeface="Comic Sans MS"/>
                <a:cs typeface="Comic Sans MS"/>
                <a:sym typeface="Comic Sans MS"/>
              </a:rPr>
              <a:t>5;</a:t>
            </a:r>
            <a:endParaRPr sz="1100">
              <a:solidFill>
                <a:srgbClr val="212121"/>
              </a:solidFill>
              <a:latin typeface="Comic Sans MS"/>
              <a:ea typeface="Comic Sans MS"/>
              <a:cs typeface="Comic Sans MS"/>
              <a:sym typeface="Comic Sans MS"/>
            </a:endParaRPr>
          </a:p>
        </p:txBody>
      </p:sp>
      <p:grpSp>
        <p:nvGrpSpPr>
          <p:cNvPr id="814" name="Google Shape;814;p86"/>
          <p:cNvGrpSpPr/>
          <p:nvPr/>
        </p:nvGrpSpPr>
        <p:grpSpPr>
          <a:xfrm>
            <a:off x="90450" y="101275"/>
            <a:ext cx="4482680" cy="4935100"/>
            <a:chOff x="90450" y="101275"/>
            <a:chExt cx="4511100" cy="4935100"/>
          </a:xfrm>
        </p:grpSpPr>
        <p:cxnSp>
          <p:nvCxnSpPr>
            <p:cNvPr id="815" name="Google Shape;815;p86"/>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816" name="Google Shape;816;p86"/>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817" name="Google Shape;817;p86"/>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grpSp>
        <p:nvGrpSpPr>
          <p:cNvPr id="2" name="Group 1">
            <a:extLst>
              <a:ext uri="{FF2B5EF4-FFF2-40B4-BE49-F238E27FC236}">
                <a16:creationId xmlns:a16="http://schemas.microsoft.com/office/drawing/2014/main" id="{967EC4D3-0635-B956-3CC1-474C02CFF04C}"/>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2173FB1A-2E21-2602-CC3C-5AFAA2726D0D}"/>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AFB093A8-3978-F63E-F950-002968E59A30}"/>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096CF6ED-96F1-E574-039F-DE609D8742FB}"/>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C7EF25E9-2AA6-B136-03D4-EE4B8D2BC082}"/>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1F7CE77F-A1EC-25CB-B8BC-2D766F43A2D8}"/>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5E1D17A8-E0FF-31E3-5BEB-018020ABEAE0}"/>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824" name="Google Shape;824;p86"/>
          <p:cNvSpPr/>
          <p:nvPr/>
        </p:nvSpPr>
        <p:spPr>
          <a:xfrm>
            <a:off x="123999" y="4006316"/>
            <a:ext cx="4604100" cy="7695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825" name="Google Shape;825;p86"/>
          <p:cNvSpPr/>
          <p:nvPr/>
        </p:nvSpPr>
        <p:spPr>
          <a:xfrm>
            <a:off x="102099" y="647075"/>
            <a:ext cx="4604100" cy="2676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
                                        <p:tgtEl>
                                          <p:spTgt spid="811"/>
                                        </p:tgtEl>
                                      </p:cBhvr>
                                    </p:animEffect>
                                    <p:set>
                                      <p:cBhvr>
                                        <p:cTn id="7" dur="1" fill="hold">
                                          <p:stCondLst>
                                            <p:cond delay="100"/>
                                          </p:stCondLst>
                                        </p:cTn>
                                        <p:tgtEl>
                                          <p:spTgt spid="8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pic>
        <p:nvPicPr>
          <p:cNvPr id="809" name="Google Shape;809;p86"/>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810" name="Google Shape;810;p86"/>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pic>
        <p:nvPicPr>
          <p:cNvPr id="812" name="Google Shape;812;p86"/>
          <p:cNvPicPr preferRelativeResize="0"/>
          <p:nvPr/>
        </p:nvPicPr>
        <p:blipFill rotWithShape="1">
          <a:blip r:embed="rId4">
            <a:alphaModFix/>
          </a:blip>
          <a:srcRect l="4736" r="52477" b="7270"/>
          <a:stretch/>
        </p:blipFill>
        <p:spPr>
          <a:xfrm>
            <a:off x="5104538" y="1378774"/>
            <a:ext cx="3525225" cy="1218900"/>
          </a:xfrm>
          <a:prstGeom prst="rect">
            <a:avLst/>
          </a:prstGeom>
          <a:noFill/>
          <a:ln>
            <a:noFill/>
          </a:ln>
        </p:spPr>
      </p:pic>
      <p:sp>
        <p:nvSpPr>
          <p:cNvPr id="813" name="Google Shape;813;p86"/>
          <p:cNvSpPr txBox="1"/>
          <p:nvPr/>
        </p:nvSpPr>
        <p:spPr>
          <a:xfrm>
            <a:off x="4826088" y="2597663"/>
            <a:ext cx="4082100" cy="12189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a:solidFill>
                  <a:schemeClr val="dk1"/>
                </a:solidFill>
                <a:highlight>
                  <a:srgbClr val="FFFFFF"/>
                </a:highlight>
                <a:latin typeface="Comic Sans MS"/>
                <a:ea typeface="Comic Sans MS"/>
                <a:cs typeface="Comic Sans MS"/>
                <a:sym typeface="Comic Sans MS"/>
              </a:rPr>
              <a:t>Rising consumer interest in educational, social, and health-focused experiences.</a:t>
            </a:r>
            <a:endParaRPr sz="1200">
              <a:solidFill>
                <a:schemeClr val="dk1"/>
              </a:solidFill>
              <a:highlight>
                <a:srgbClr val="FFFFFF"/>
              </a:highlight>
              <a:latin typeface="Comic Sans MS"/>
              <a:ea typeface="Comic Sans MS"/>
              <a:cs typeface="Comic Sans MS"/>
              <a:sym typeface="Comic Sans MS"/>
            </a:endParaRPr>
          </a:p>
          <a:p>
            <a:pPr marL="457200" lvl="0" indent="-304800" algn="l" rtl="0">
              <a:lnSpc>
                <a:spcPct val="115000"/>
              </a:lnSpc>
              <a:spcBef>
                <a:spcPts val="0"/>
              </a:spcBef>
              <a:spcAft>
                <a:spcPts val="0"/>
              </a:spcAft>
              <a:buClr>
                <a:schemeClr val="dk1"/>
              </a:buClr>
              <a:buSzPts val="1200"/>
              <a:buFont typeface="Comic Sans MS"/>
              <a:buChar char="★"/>
            </a:pPr>
            <a:r>
              <a:rPr lang="en" sz="1200">
                <a:solidFill>
                  <a:schemeClr val="dk1"/>
                </a:solidFill>
                <a:highlight>
                  <a:srgbClr val="FFFFFF"/>
                </a:highlight>
                <a:latin typeface="Comic Sans MS"/>
                <a:ea typeface="Comic Sans MS"/>
                <a:cs typeface="Comic Sans MS"/>
                <a:sym typeface="Comic Sans MS"/>
              </a:rPr>
              <a:t>Businesses in these sectors can leverage this trend by providing enriching experiences to their customers.</a:t>
            </a:r>
            <a:endParaRPr sz="1200">
              <a:solidFill>
                <a:schemeClr val="dk1"/>
              </a:solidFill>
              <a:highlight>
                <a:srgbClr val="FFFFFF"/>
              </a:highlight>
              <a:latin typeface="Comic Sans MS"/>
              <a:ea typeface="Comic Sans MS"/>
              <a:cs typeface="Comic Sans MS"/>
              <a:sym typeface="Comic Sans MS"/>
            </a:endParaRPr>
          </a:p>
        </p:txBody>
      </p:sp>
      <p:grpSp>
        <p:nvGrpSpPr>
          <p:cNvPr id="814" name="Google Shape;814;p86"/>
          <p:cNvGrpSpPr/>
          <p:nvPr/>
        </p:nvGrpSpPr>
        <p:grpSpPr>
          <a:xfrm>
            <a:off x="90450" y="101275"/>
            <a:ext cx="4482680" cy="4935100"/>
            <a:chOff x="90450" y="101275"/>
            <a:chExt cx="4511100" cy="4935100"/>
          </a:xfrm>
        </p:grpSpPr>
        <p:cxnSp>
          <p:nvCxnSpPr>
            <p:cNvPr id="815" name="Google Shape;815;p86"/>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816" name="Google Shape;816;p86"/>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817" name="Google Shape;817;p86"/>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grpSp>
        <p:nvGrpSpPr>
          <p:cNvPr id="2" name="Group 1">
            <a:extLst>
              <a:ext uri="{FF2B5EF4-FFF2-40B4-BE49-F238E27FC236}">
                <a16:creationId xmlns:a16="http://schemas.microsoft.com/office/drawing/2014/main" id="{967EC4D3-0635-B956-3CC1-474C02CFF04C}"/>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2173FB1A-2E21-2602-CC3C-5AFAA2726D0D}"/>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AFB093A8-3978-F63E-F950-002968E59A30}"/>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096CF6ED-96F1-E574-039F-DE609D8742FB}"/>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C7EF25E9-2AA6-B136-03D4-EE4B8D2BC082}"/>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1F7CE77F-A1EC-25CB-B8BC-2D766F43A2D8}"/>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5E1D17A8-E0FF-31E3-5BEB-018020ABEAE0}"/>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824" name="Google Shape;824;p86"/>
          <p:cNvSpPr/>
          <p:nvPr/>
        </p:nvSpPr>
        <p:spPr>
          <a:xfrm>
            <a:off x="123999" y="4006316"/>
            <a:ext cx="4604100" cy="7695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825" name="Google Shape;825;p86"/>
          <p:cNvSpPr/>
          <p:nvPr/>
        </p:nvSpPr>
        <p:spPr>
          <a:xfrm>
            <a:off x="102099" y="647075"/>
            <a:ext cx="4604100" cy="26766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extLst>
      <p:ext uri="{BB962C8B-B14F-4D97-AF65-F5344CB8AC3E}">
        <p14:creationId xmlns:p14="http://schemas.microsoft.com/office/powerpoint/2010/main" val="2457137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12"/>
                                        </p:tgtEl>
                                        <p:attrNameLst>
                                          <p:attrName>style.visibility</p:attrName>
                                        </p:attrNameLst>
                                      </p:cBhvr>
                                      <p:to>
                                        <p:strVal val="visible"/>
                                      </p:to>
                                    </p:set>
                                    <p:animEffect transition="in" filter="fade">
                                      <p:cBhvr>
                                        <p:cTn id="7" dur="200"/>
                                        <p:tgtEl>
                                          <p:spTgt spid="812"/>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813"/>
                                        </p:tgtEl>
                                        <p:attrNameLst>
                                          <p:attrName>style.visibility</p:attrName>
                                        </p:attrNameLst>
                                      </p:cBhvr>
                                      <p:to>
                                        <p:strVal val="visible"/>
                                      </p:to>
                                    </p:set>
                                    <p:animEffect transition="in" filter="fade">
                                      <p:cBhvr>
                                        <p:cTn id="11" dur="200"/>
                                        <p:tgtEl>
                                          <p:spTgt spid="813"/>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8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pic>
        <p:nvPicPr>
          <p:cNvPr id="850" name="Google Shape;850;p88"/>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851" name="Google Shape;851;p88"/>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859" name="Google Shape;859;p88"/>
          <p:cNvGrpSpPr/>
          <p:nvPr/>
        </p:nvGrpSpPr>
        <p:grpSpPr>
          <a:xfrm>
            <a:off x="90450" y="101275"/>
            <a:ext cx="4482680" cy="4935100"/>
            <a:chOff x="90450" y="101275"/>
            <a:chExt cx="4511100" cy="4935100"/>
          </a:xfrm>
        </p:grpSpPr>
        <p:cxnSp>
          <p:nvCxnSpPr>
            <p:cNvPr id="860" name="Google Shape;860;p88"/>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861" name="Google Shape;861;p88"/>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862" name="Google Shape;862;p88"/>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sp>
        <p:nvSpPr>
          <p:cNvPr id="863" name="Google Shape;863;p88"/>
          <p:cNvSpPr txBox="1"/>
          <p:nvPr/>
        </p:nvSpPr>
        <p:spPr>
          <a:xfrm>
            <a:off x="4807905" y="1364019"/>
            <a:ext cx="4082100" cy="1748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SELECT</a:t>
            </a:r>
            <a:r>
              <a:rPr lang="en" sz="1100" dirty="0">
                <a:solidFill>
                  <a:srgbClr val="212121"/>
                </a:solidFill>
                <a:latin typeface="Comic Sans MS"/>
                <a:ea typeface="Comic Sans MS"/>
                <a:cs typeface="Comic Sans MS"/>
                <a:sym typeface="Comic Sans MS"/>
              </a:rPr>
              <a:t> </a:t>
            </a:r>
            <a:r>
              <a:rPr lang="en" sz="1100" dirty="0">
                <a:latin typeface="Comic Sans MS"/>
                <a:ea typeface="Comic Sans MS"/>
                <a:cs typeface="Comic Sans MS"/>
                <a:sym typeface="Comic Sans MS"/>
              </a:rPr>
              <a:t>name, </a:t>
            </a:r>
            <a:r>
              <a:rPr lang="en" sz="1100" dirty="0" err="1">
                <a:latin typeface="Comic Sans MS"/>
                <a:ea typeface="Comic Sans MS"/>
                <a:cs typeface="Comic Sans MS"/>
                <a:sym typeface="Comic Sans MS"/>
              </a:rPr>
              <a:t>review_count</a:t>
            </a:r>
            <a:r>
              <a:rPr lang="en" sz="1100" dirty="0">
                <a:latin typeface="Comic Sans MS"/>
                <a:ea typeface="Comic Sans MS"/>
                <a:cs typeface="Comic Sans MS"/>
                <a:sym typeface="Comic Sans MS"/>
              </a:rPr>
              <a:t>, </a:t>
            </a:r>
            <a:r>
              <a:rPr lang="en" sz="1100" dirty="0" err="1">
                <a:latin typeface="Comic Sans MS"/>
                <a:ea typeface="Comic Sans MS"/>
                <a:cs typeface="Comic Sans MS"/>
                <a:sym typeface="Comic Sans MS"/>
              </a:rPr>
              <a:t>tips_count</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FROM</a:t>
            </a:r>
            <a:r>
              <a:rPr lang="en" sz="1100" dirty="0">
                <a:solidFill>
                  <a:srgbClr val="212121"/>
                </a:solidFill>
                <a:latin typeface="Comic Sans MS"/>
                <a:ea typeface="Comic Sans MS"/>
                <a:cs typeface="Comic Sans MS"/>
                <a:sym typeface="Comic Sans MS"/>
              </a:rPr>
              <a:t> </a:t>
            </a:r>
            <a:r>
              <a:rPr lang="en" sz="1100" dirty="0" err="1">
                <a:solidFill>
                  <a:srgbClr val="212121"/>
                </a:solidFill>
                <a:latin typeface="Comic Sans MS"/>
                <a:ea typeface="Comic Sans MS"/>
                <a:cs typeface="Comic Sans MS"/>
                <a:sym typeface="Comic Sans MS"/>
              </a:rPr>
              <a:t>business_data</a:t>
            </a:r>
            <a:r>
              <a:rPr lang="en" sz="1100" dirty="0">
                <a:solidFill>
                  <a:srgbClr val="212121"/>
                </a:solidFill>
                <a:latin typeface="Comic Sans MS"/>
                <a:ea typeface="Comic Sans MS"/>
                <a:cs typeface="Comic Sans MS"/>
                <a:sym typeface="Comic Sans MS"/>
              </a:rPr>
              <a:t> </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JOIN </a:t>
            </a:r>
            <a:r>
              <a:rPr lang="en" sz="1100" dirty="0" err="1">
                <a:solidFill>
                  <a:srgbClr val="0D0D0D"/>
                </a:solidFill>
                <a:latin typeface="Comic Sans MS"/>
                <a:ea typeface="Comic Sans MS"/>
                <a:cs typeface="Comic Sans MS"/>
                <a:sym typeface="Comic Sans MS"/>
              </a:rPr>
              <a:t>tips_data</a:t>
            </a:r>
            <a:endParaRPr sz="1100" dirty="0">
              <a:solidFill>
                <a:srgbClr val="0D0D0D"/>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ON </a:t>
            </a:r>
            <a:r>
              <a:rPr lang="en" sz="1100" dirty="0" err="1">
                <a:latin typeface="Comic Sans MS"/>
                <a:ea typeface="Comic Sans MS"/>
                <a:cs typeface="Comic Sans MS"/>
                <a:sym typeface="Comic Sans MS"/>
              </a:rPr>
              <a:t>business_data.business_id</a:t>
            </a:r>
            <a:r>
              <a:rPr lang="en" sz="1100" dirty="0">
                <a:latin typeface="Comic Sans MS"/>
                <a:ea typeface="Comic Sans MS"/>
                <a:cs typeface="Comic Sans MS"/>
                <a:sym typeface="Comic Sans MS"/>
              </a:rPr>
              <a:t> = </a:t>
            </a:r>
            <a:r>
              <a:rPr lang="en" sz="1100" dirty="0" err="1">
                <a:latin typeface="Comic Sans MS"/>
                <a:ea typeface="Comic Sans MS"/>
                <a:cs typeface="Comic Sans MS"/>
                <a:sym typeface="Comic Sans MS"/>
              </a:rPr>
              <a:t>tips_data.business_id</a:t>
            </a:r>
            <a:endParaRPr sz="1100" dirty="0">
              <a:solidFill>
                <a:srgbClr val="212121"/>
              </a:solidFill>
              <a:latin typeface="Comic Sans MS"/>
              <a:ea typeface="Comic Sans MS"/>
              <a:cs typeface="Comic Sans MS"/>
              <a:sym typeface="Comic Sans MS"/>
            </a:endParaRPr>
          </a:p>
          <a:p>
            <a:pPr marL="0" lvl="0" indent="0" algn="l" rtl="0">
              <a:lnSpc>
                <a:spcPct val="115000"/>
              </a:lnSpc>
              <a:spcBef>
                <a:spcPts val="1200"/>
              </a:spcBef>
              <a:spcAft>
                <a:spcPts val="0"/>
              </a:spcAft>
              <a:buNone/>
            </a:pPr>
            <a:r>
              <a:rPr lang="en" sz="1100" b="1" dirty="0">
                <a:solidFill>
                  <a:srgbClr val="3D85C6"/>
                </a:solidFill>
                <a:latin typeface="Comic Sans MS"/>
                <a:ea typeface="Comic Sans MS"/>
                <a:cs typeface="Comic Sans MS"/>
                <a:sym typeface="Comic Sans MS"/>
              </a:rPr>
              <a:t>ORDER BY </a:t>
            </a:r>
            <a:r>
              <a:rPr lang="en" sz="1100" dirty="0" err="1">
                <a:latin typeface="Comic Sans MS"/>
                <a:ea typeface="Comic Sans MS"/>
                <a:cs typeface="Comic Sans MS"/>
                <a:sym typeface="Comic Sans MS"/>
              </a:rPr>
              <a:t>tips_count</a:t>
            </a:r>
            <a:r>
              <a:rPr lang="en" sz="1100" dirty="0">
                <a:latin typeface="Comic Sans MS"/>
                <a:ea typeface="Comic Sans MS"/>
                <a:cs typeface="Comic Sans MS"/>
                <a:sym typeface="Comic Sans MS"/>
              </a:rPr>
              <a:t> </a:t>
            </a:r>
            <a:r>
              <a:rPr lang="en" sz="1100" b="1" dirty="0">
                <a:solidFill>
                  <a:srgbClr val="3D85C6"/>
                </a:solidFill>
                <a:latin typeface="Comic Sans MS"/>
                <a:ea typeface="Comic Sans MS"/>
                <a:cs typeface="Comic Sans MS"/>
                <a:sym typeface="Comic Sans MS"/>
              </a:rPr>
              <a:t>DESC;</a:t>
            </a:r>
            <a:endParaRPr sz="1100" dirty="0">
              <a:solidFill>
                <a:srgbClr val="212121"/>
              </a:solidFill>
              <a:latin typeface="Comic Sans MS"/>
              <a:ea typeface="Comic Sans MS"/>
              <a:cs typeface="Comic Sans MS"/>
              <a:sym typeface="Comic Sans MS"/>
            </a:endParaRPr>
          </a:p>
        </p:txBody>
      </p:sp>
      <p:grpSp>
        <p:nvGrpSpPr>
          <p:cNvPr id="2" name="Group 1">
            <a:extLst>
              <a:ext uri="{FF2B5EF4-FFF2-40B4-BE49-F238E27FC236}">
                <a16:creationId xmlns:a16="http://schemas.microsoft.com/office/drawing/2014/main" id="{FBC4F17E-F56B-D2B4-69F1-F789791B3418}"/>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7AAA9C97-056E-D59C-7CDB-8B194CA702E5}"/>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2E31A6B3-45EF-0263-9DB2-85AA7258E970}"/>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54A51541-15D9-18B8-304A-80AEACA8AFCC}"/>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16FBA3AB-F8A3-951A-F1F3-B31695FB64BD}"/>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7BE214AE-99DF-1C3F-60DE-426996448E65}"/>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7BEA4D07-8FFD-2402-67B4-638779ECDF63}"/>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858" name="Google Shape;858;p88"/>
          <p:cNvSpPr/>
          <p:nvPr/>
        </p:nvSpPr>
        <p:spPr>
          <a:xfrm>
            <a:off x="90449" y="647075"/>
            <a:ext cx="4608600" cy="32082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200"/>
                                        <p:tgtEl>
                                          <p:spTgt spid="863"/>
                                        </p:tgtEl>
                                      </p:cBhvr>
                                    </p:animEffect>
                                    <p:set>
                                      <p:cBhvr>
                                        <p:cTn id="7" dur="1" fill="hold">
                                          <p:stCondLst>
                                            <p:cond delay="200"/>
                                          </p:stCondLst>
                                        </p:cTn>
                                        <p:tgtEl>
                                          <p:spTgt spid="86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pic>
        <p:nvPicPr>
          <p:cNvPr id="850" name="Google Shape;850;p88"/>
          <p:cNvPicPr preferRelativeResize="0"/>
          <p:nvPr/>
        </p:nvPicPr>
        <p:blipFill rotWithShape="1">
          <a:blip r:embed="rId3">
            <a:alphaModFix/>
          </a:blip>
          <a:srcRect l="19562" r="31651"/>
          <a:stretch/>
        </p:blipFill>
        <p:spPr>
          <a:xfrm>
            <a:off x="-48585" y="-85075"/>
            <a:ext cx="4626000" cy="5365500"/>
          </a:xfrm>
          <a:prstGeom prst="rect">
            <a:avLst/>
          </a:prstGeom>
          <a:noFill/>
          <a:ln>
            <a:noFill/>
          </a:ln>
        </p:spPr>
      </p:pic>
      <p:sp>
        <p:nvSpPr>
          <p:cNvPr id="851" name="Google Shape;851;p88"/>
          <p:cNvSpPr/>
          <p:nvPr/>
        </p:nvSpPr>
        <p:spPr>
          <a:xfrm>
            <a:off x="-279075" y="647075"/>
            <a:ext cx="4989300" cy="410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859" name="Google Shape;859;p88"/>
          <p:cNvGrpSpPr/>
          <p:nvPr/>
        </p:nvGrpSpPr>
        <p:grpSpPr>
          <a:xfrm>
            <a:off x="90450" y="101275"/>
            <a:ext cx="4482680" cy="4935100"/>
            <a:chOff x="90450" y="101275"/>
            <a:chExt cx="4511100" cy="4935100"/>
          </a:xfrm>
        </p:grpSpPr>
        <p:cxnSp>
          <p:nvCxnSpPr>
            <p:cNvPr id="860" name="Google Shape;860;p88"/>
            <p:cNvCxnSpPr/>
            <p:nvPr/>
          </p:nvCxnSpPr>
          <p:spPr>
            <a:xfrm rot="10800000">
              <a:off x="102174"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861" name="Google Shape;861;p88"/>
            <p:cNvCxnSpPr/>
            <p:nvPr/>
          </p:nvCxnSpPr>
          <p:spPr>
            <a:xfrm rot="10800000">
              <a:off x="90450" y="5036375"/>
              <a:ext cx="4511100" cy="0"/>
            </a:xfrm>
            <a:prstGeom prst="straightConnector1">
              <a:avLst/>
            </a:prstGeom>
            <a:noFill/>
            <a:ln w="19050" cap="flat" cmpd="sng">
              <a:solidFill>
                <a:schemeClr val="lt1"/>
              </a:solidFill>
              <a:prstDash val="solid"/>
              <a:round/>
              <a:headEnd type="none" w="med" len="med"/>
              <a:tailEnd type="none" w="med" len="med"/>
            </a:ln>
          </p:spPr>
        </p:cxnSp>
        <p:cxnSp>
          <p:nvCxnSpPr>
            <p:cNvPr id="862" name="Google Shape;862;p88"/>
            <p:cNvCxnSpPr/>
            <p:nvPr/>
          </p:nvCxnSpPr>
          <p:spPr>
            <a:xfrm rot="10800000">
              <a:off x="90450" y="101275"/>
              <a:ext cx="4511100" cy="0"/>
            </a:xfrm>
            <a:prstGeom prst="straightConnector1">
              <a:avLst/>
            </a:prstGeom>
            <a:noFill/>
            <a:ln w="19050" cap="flat" cmpd="sng">
              <a:solidFill>
                <a:schemeClr val="lt1"/>
              </a:solidFill>
              <a:prstDash val="solid"/>
              <a:round/>
              <a:headEnd type="none" w="med" len="med"/>
              <a:tailEnd type="none" w="med" len="med"/>
            </a:ln>
          </p:spPr>
        </p:cxnSp>
      </p:grpSp>
      <p:pic>
        <p:nvPicPr>
          <p:cNvPr id="864" name="Google Shape;864;p88"/>
          <p:cNvPicPr preferRelativeResize="0"/>
          <p:nvPr/>
        </p:nvPicPr>
        <p:blipFill>
          <a:blip r:embed="rId4">
            <a:alphaModFix/>
          </a:blip>
          <a:stretch>
            <a:fillRect/>
          </a:stretch>
        </p:blipFill>
        <p:spPr>
          <a:xfrm>
            <a:off x="4782672" y="492997"/>
            <a:ext cx="4082099" cy="1547886"/>
          </a:xfrm>
          <a:prstGeom prst="rect">
            <a:avLst/>
          </a:prstGeom>
          <a:noFill/>
          <a:ln>
            <a:noFill/>
          </a:ln>
        </p:spPr>
      </p:pic>
      <p:pic>
        <p:nvPicPr>
          <p:cNvPr id="865" name="Google Shape;865;p88"/>
          <p:cNvPicPr preferRelativeResize="0"/>
          <p:nvPr/>
        </p:nvPicPr>
        <p:blipFill rotWithShape="1">
          <a:blip r:embed="rId5">
            <a:alphaModFix/>
          </a:blip>
          <a:srcRect t="12465" b="39388"/>
          <a:stretch/>
        </p:blipFill>
        <p:spPr>
          <a:xfrm>
            <a:off x="4782675" y="2015475"/>
            <a:ext cx="4082100" cy="904250"/>
          </a:xfrm>
          <a:prstGeom prst="rect">
            <a:avLst/>
          </a:prstGeom>
          <a:noFill/>
          <a:ln>
            <a:noFill/>
          </a:ln>
        </p:spPr>
      </p:pic>
      <p:sp>
        <p:nvSpPr>
          <p:cNvPr id="866" name="Google Shape;866;p88"/>
          <p:cNvSpPr txBox="1"/>
          <p:nvPr/>
        </p:nvSpPr>
        <p:spPr>
          <a:xfrm>
            <a:off x="4782675" y="3006488"/>
            <a:ext cx="4082100" cy="16440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dk1"/>
              </a:buClr>
              <a:buSzPts val="1200"/>
              <a:buFont typeface="Comic Sans MS"/>
              <a:buChar char="★"/>
            </a:pPr>
            <a:r>
              <a:rPr lang="en" sz="1200" dirty="0">
                <a:solidFill>
                  <a:schemeClr val="dk1"/>
                </a:solidFill>
                <a:latin typeface="Comic Sans MS"/>
                <a:ea typeface="Comic Sans MS"/>
                <a:cs typeface="Comic Sans MS"/>
                <a:sym typeface="Comic Sans MS"/>
              </a:rPr>
              <a:t>It is not always that businesses that have a higher review count tend to receive higher tips.</a:t>
            </a:r>
            <a:endParaRPr sz="1200" dirty="0">
              <a:solidFill>
                <a:schemeClr val="dk1"/>
              </a:solidFill>
              <a:latin typeface="Comic Sans MS"/>
              <a:ea typeface="Comic Sans MS"/>
              <a:cs typeface="Comic Sans MS"/>
              <a:sym typeface="Comic Sans MS"/>
            </a:endParaRPr>
          </a:p>
          <a:p>
            <a:pPr marL="457200" lvl="0" indent="-304800" algn="l" rtl="0">
              <a:lnSpc>
                <a:spcPct val="115000"/>
              </a:lnSpc>
              <a:spcBef>
                <a:spcPts val="0"/>
              </a:spcBef>
              <a:spcAft>
                <a:spcPts val="0"/>
              </a:spcAft>
              <a:buClr>
                <a:schemeClr val="dk1"/>
              </a:buClr>
              <a:buSzPts val="1200"/>
              <a:buFont typeface="Comic Sans MS"/>
              <a:buChar char="★"/>
            </a:pPr>
            <a:r>
              <a:rPr lang="en" sz="1200" dirty="0">
                <a:solidFill>
                  <a:schemeClr val="dk1"/>
                </a:solidFill>
                <a:latin typeface="Comic Sans MS"/>
                <a:ea typeface="Comic Sans MS"/>
                <a:cs typeface="Comic Sans MS"/>
                <a:sym typeface="Comic Sans MS"/>
              </a:rPr>
              <a:t>Tips are given purely by reviewers for informing new visitors about something special about the business. </a:t>
            </a:r>
            <a:endParaRPr sz="1200" dirty="0">
              <a:solidFill>
                <a:schemeClr val="dk1"/>
              </a:solidFill>
              <a:latin typeface="Comic Sans MS"/>
              <a:ea typeface="Comic Sans MS"/>
              <a:cs typeface="Comic Sans MS"/>
              <a:sym typeface="Comic Sans MS"/>
            </a:endParaRPr>
          </a:p>
          <a:p>
            <a:pPr marL="457200" lvl="0" indent="-304800" algn="l" rtl="0">
              <a:lnSpc>
                <a:spcPct val="115000"/>
              </a:lnSpc>
              <a:spcBef>
                <a:spcPts val="0"/>
              </a:spcBef>
              <a:spcAft>
                <a:spcPts val="0"/>
              </a:spcAft>
              <a:buClr>
                <a:schemeClr val="dk1"/>
              </a:buClr>
              <a:buSzPts val="1200"/>
              <a:buFont typeface="Comic Sans MS"/>
              <a:buChar char="★"/>
            </a:pPr>
            <a:r>
              <a:rPr lang="en" sz="1200" dirty="0">
                <a:solidFill>
                  <a:schemeClr val="dk1"/>
                </a:solidFill>
                <a:latin typeface="Comic Sans MS"/>
                <a:ea typeface="Comic Sans MS"/>
                <a:cs typeface="Comic Sans MS"/>
                <a:sym typeface="Comic Sans MS"/>
              </a:rPr>
              <a:t>This may happen if the business is famous, reducing the need for unique comments.</a:t>
            </a:r>
            <a:endParaRPr sz="1200" dirty="0">
              <a:solidFill>
                <a:schemeClr val="dk1"/>
              </a:solidFill>
              <a:latin typeface="Comic Sans MS"/>
              <a:ea typeface="Comic Sans MS"/>
              <a:cs typeface="Comic Sans MS"/>
              <a:sym typeface="Comic Sans MS"/>
            </a:endParaRPr>
          </a:p>
        </p:txBody>
      </p:sp>
      <p:grpSp>
        <p:nvGrpSpPr>
          <p:cNvPr id="2" name="Group 1">
            <a:extLst>
              <a:ext uri="{FF2B5EF4-FFF2-40B4-BE49-F238E27FC236}">
                <a16:creationId xmlns:a16="http://schemas.microsoft.com/office/drawing/2014/main" id="{FBC4F17E-F56B-D2B4-69F1-F789791B3418}"/>
              </a:ext>
            </a:extLst>
          </p:cNvPr>
          <p:cNvGrpSpPr/>
          <p:nvPr/>
        </p:nvGrpSpPr>
        <p:grpSpPr>
          <a:xfrm>
            <a:off x="332591" y="797182"/>
            <a:ext cx="4082100" cy="3891775"/>
            <a:chOff x="1617225" y="766488"/>
            <a:chExt cx="4082100" cy="3891775"/>
          </a:xfrm>
        </p:grpSpPr>
        <p:sp>
          <p:nvSpPr>
            <p:cNvPr id="3" name="Google Shape;644;p78">
              <a:extLst>
                <a:ext uri="{FF2B5EF4-FFF2-40B4-BE49-F238E27FC236}">
                  <a16:creationId xmlns:a16="http://schemas.microsoft.com/office/drawing/2014/main" id="{7AAA9C97-056E-D59C-7CDB-8B194CA702E5}"/>
                </a:ext>
              </a:extLst>
            </p:cNvPr>
            <p:cNvSpPr txBox="1"/>
            <p:nvPr/>
          </p:nvSpPr>
          <p:spPr>
            <a:xfrm>
              <a:off x="1617225" y="766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ea typeface="Overpass"/>
                  <a:cs typeface="Overpass"/>
                  <a:sym typeface="Overpass"/>
                </a:rPr>
                <a:t>1. Which types of businesses are most frequently reviewed by users with a high review count (&gt;600),  what are their average star ratings?</a:t>
              </a:r>
              <a:endParaRPr sz="1100" b="1" dirty="0">
                <a:solidFill>
                  <a:schemeClr val="lt1"/>
                </a:solidFill>
                <a:latin typeface="Overpass"/>
                <a:ea typeface="Overpass"/>
                <a:cs typeface="Overpass"/>
                <a:sym typeface="Overpass"/>
              </a:endParaRPr>
            </a:p>
          </p:txBody>
        </p:sp>
        <p:sp>
          <p:nvSpPr>
            <p:cNvPr id="4" name="Google Shape;645;p78">
              <a:extLst>
                <a:ext uri="{FF2B5EF4-FFF2-40B4-BE49-F238E27FC236}">
                  <a16:creationId xmlns:a16="http://schemas.microsoft.com/office/drawing/2014/main" id="{2E31A6B3-45EF-0263-9DB2-85AA7258E970}"/>
                </a:ext>
              </a:extLst>
            </p:cNvPr>
            <p:cNvSpPr txBox="1"/>
            <p:nvPr/>
          </p:nvSpPr>
          <p:spPr>
            <a:xfrm>
              <a:off x="1617225" y="14279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b="1" dirty="0">
                  <a:solidFill>
                    <a:schemeClr val="lt1"/>
                  </a:solidFill>
                  <a:latin typeface="Overpass"/>
                  <a:sym typeface="Overpass"/>
                </a:rPr>
                <a:t>2.Who are the elite users? How many reviews do they have? </a:t>
              </a:r>
              <a:endParaRPr sz="1100" b="1" dirty="0">
                <a:solidFill>
                  <a:schemeClr val="lt1"/>
                </a:solidFill>
                <a:latin typeface="Overpass"/>
                <a:sym typeface="Overpass"/>
              </a:endParaRPr>
            </a:p>
          </p:txBody>
        </p:sp>
        <p:sp>
          <p:nvSpPr>
            <p:cNvPr id="5" name="Google Shape;646;p78">
              <a:extLst>
                <a:ext uri="{FF2B5EF4-FFF2-40B4-BE49-F238E27FC236}">
                  <a16:creationId xmlns:a16="http://schemas.microsoft.com/office/drawing/2014/main" id="{54A51541-15D9-18B8-304A-80AEACA8AFCC}"/>
                </a:ext>
              </a:extLst>
            </p:cNvPr>
            <p:cNvSpPr txBox="1"/>
            <p:nvPr/>
          </p:nvSpPr>
          <p:spPr>
            <a:xfrm>
              <a:off x="1617225" y="2089488"/>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3.What are the top three businesses that have received the most reviews from users with a large fan base(&gt;=100) on the platform?</a:t>
              </a:r>
              <a:endParaRPr sz="1100" dirty="0">
                <a:solidFill>
                  <a:schemeClr val="lt1"/>
                </a:solidFill>
                <a:latin typeface="Overpass"/>
                <a:ea typeface="Overpass"/>
                <a:cs typeface="Overpass"/>
                <a:sym typeface="Overpass"/>
              </a:endParaRPr>
            </a:p>
          </p:txBody>
        </p:sp>
        <p:sp>
          <p:nvSpPr>
            <p:cNvPr id="6" name="Google Shape;647;p78">
              <a:extLst>
                <a:ext uri="{FF2B5EF4-FFF2-40B4-BE49-F238E27FC236}">
                  <a16:creationId xmlns:a16="http://schemas.microsoft.com/office/drawing/2014/main" id="{16FBA3AB-F8A3-951A-F1F3-B31695FB64BD}"/>
                </a:ext>
              </a:extLst>
            </p:cNvPr>
            <p:cNvSpPr txBox="1"/>
            <p:nvPr/>
          </p:nvSpPr>
          <p:spPr>
            <a:xfrm>
              <a:off x="1617225" y="2750975"/>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4.What business locations have the highest check-in frequency?</a:t>
              </a:r>
              <a:endParaRPr sz="1100" dirty="0">
                <a:solidFill>
                  <a:schemeClr val="lt1"/>
                </a:solidFill>
                <a:latin typeface="Overpass"/>
                <a:ea typeface="Overpass"/>
                <a:cs typeface="Overpass"/>
                <a:sym typeface="Overpass"/>
              </a:endParaRPr>
            </a:p>
          </p:txBody>
        </p:sp>
        <p:sp>
          <p:nvSpPr>
            <p:cNvPr id="7" name="Google Shape;648;p78">
              <a:extLst>
                <a:ext uri="{FF2B5EF4-FFF2-40B4-BE49-F238E27FC236}">
                  <a16:creationId xmlns:a16="http://schemas.microsoft.com/office/drawing/2014/main" id="{7BE214AE-99DF-1C3F-60DE-426996448E65}"/>
                </a:ext>
              </a:extLst>
            </p:cNvPr>
            <p:cNvSpPr txBox="1"/>
            <p:nvPr/>
          </p:nvSpPr>
          <p:spPr>
            <a:xfrm>
              <a:off x="1617225" y="33352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5.What kind of business category are the top 5 check-in?</a:t>
              </a:r>
              <a:endParaRPr sz="1100" dirty="0">
                <a:solidFill>
                  <a:schemeClr val="lt1"/>
                </a:solidFill>
                <a:latin typeface="Overpass"/>
                <a:ea typeface="Overpass"/>
                <a:cs typeface="Overpass"/>
                <a:sym typeface="Overpass"/>
              </a:endParaRPr>
            </a:p>
          </p:txBody>
        </p:sp>
        <p:sp>
          <p:nvSpPr>
            <p:cNvPr id="8" name="Google Shape;649;p78">
              <a:extLst>
                <a:ext uri="{FF2B5EF4-FFF2-40B4-BE49-F238E27FC236}">
                  <a16:creationId xmlns:a16="http://schemas.microsoft.com/office/drawing/2014/main" id="{7BEA4D07-8FFD-2402-67B4-638779ECDF63}"/>
                </a:ext>
              </a:extLst>
            </p:cNvPr>
            <p:cNvSpPr txBox="1"/>
            <p:nvPr/>
          </p:nvSpPr>
          <p:spPr>
            <a:xfrm>
              <a:off x="1617225" y="3996763"/>
              <a:ext cx="4082100" cy="66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dirty="0">
                  <a:solidFill>
                    <a:schemeClr val="lt1"/>
                  </a:solidFill>
                  <a:latin typeface="Overpass"/>
                  <a:ea typeface="Overpass"/>
                  <a:cs typeface="Overpass"/>
                  <a:sym typeface="Overpass"/>
                </a:rPr>
                <a:t>6.Do businesses with higher review counts tend to receive more tips?</a:t>
              </a:r>
              <a:endParaRPr sz="1100" dirty="0">
                <a:solidFill>
                  <a:schemeClr val="lt1"/>
                </a:solidFill>
                <a:latin typeface="Overpass"/>
                <a:ea typeface="Overpass"/>
                <a:cs typeface="Overpass"/>
                <a:sym typeface="Overpass"/>
              </a:endParaRPr>
            </a:p>
          </p:txBody>
        </p:sp>
      </p:grpSp>
      <p:sp>
        <p:nvSpPr>
          <p:cNvPr id="858" name="Google Shape;858;p88"/>
          <p:cNvSpPr/>
          <p:nvPr/>
        </p:nvSpPr>
        <p:spPr>
          <a:xfrm>
            <a:off x="90449" y="647075"/>
            <a:ext cx="4608600" cy="3208200"/>
          </a:xfrm>
          <a:prstGeom prst="rect">
            <a:avLst/>
          </a:prstGeom>
          <a:solidFill>
            <a:srgbClr val="212121">
              <a:alpha val="666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extLst>
      <p:ext uri="{BB962C8B-B14F-4D97-AF65-F5344CB8AC3E}">
        <p14:creationId xmlns:p14="http://schemas.microsoft.com/office/powerpoint/2010/main" val="2385414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64"/>
                                        </p:tgtEl>
                                        <p:attrNameLst>
                                          <p:attrName>style.visibility</p:attrName>
                                        </p:attrNameLst>
                                      </p:cBhvr>
                                      <p:to>
                                        <p:strVal val="visible"/>
                                      </p:to>
                                    </p:set>
                                    <p:animEffect transition="in" filter="fade">
                                      <p:cBhvr>
                                        <p:cTn id="7" dur="200"/>
                                        <p:tgtEl>
                                          <p:spTgt spid="864"/>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865"/>
                                        </p:tgtEl>
                                        <p:attrNameLst>
                                          <p:attrName>style.visibility</p:attrName>
                                        </p:attrNameLst>
                                      </p:cBhvr>
                                      <p:to>
                                        <p:strVal val="visible"/>
                                      </p:to>
                                    </p:set>
                                    <p:animEffect transition="in" filter="fade">
                                      <p:cBhvr>
                                        <p:cTn id="11" dur="200"/>
                                        <p:tgtEl>
                                          <p:spTgt spid="865"/>
                                        </p:tgtEl>
                                      </p:cBhvr>
                                    </p:animEffect>
                                  </p:childTnLst>
                                </p:cTn>
                              </p:par>
                            </p:childTnLst>
                          </p:cTn>
                        </p:par>
                        <p:par>
                          <p:cTn id="12" fill="hold">
                            <p:stCondLst>
                              <p:cond delay="400"/>
                            </p:stCondLst>
                            <p:childTnLst>
                              <p:par>
                                <p:cTn id="13" presetID="10" presetClass="entr" presetSubtype="0" fill="hold" nodeType="afterEffect">
                                  <p:stCondLst>
                                    <p:cond delay="0"/>
                                  </p:stCondLst>
                                  <p:childTnLst>
                                    <p:set>
                                      <p:cBhvr>
                                        <p:cTn id="14" dur="1" fill="hold">
                                          <p:stCondLst>
                                            <p:cond delay="0"/>
                                          </p:stCondLst>
                                        </p:cTn>
                                        <p:tgtEl>
                                          <p:spTgt spid="866"/>
                                        </p:tgtEl>
                                        <p:attrNameLst>
                                          <p:attrName>style.visibility</p:attrName>
                                        </p:attrNameLst>
                                      </p:cBhvr>
                                      <p:to>
                                        <p:strVal val="visible"/>
                                      </p:to>
                                    </p:set>
                                    <p:animEffect transition="in" filter="fade">
                                      <p:cBhvr>
                                        <p:cTn id="15" dur="200"/>
                                        <p:tgtEl>
                                          <p:spTgt spid="8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64"/>
          <p:cNvSpPr txBox="1">
            <a:spLocks noGrp="1"/>
          </p:cNvSpPr>
          <p:nvPr>
            <p:ph type="title"/>
          </p:nvPr>
        </p:nvSpPr>
        <p:spPr>
          <a:xfrm>
            <a:off x="4454300" y="961363"/>
            <a:ext cx="1663200" cy="93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212121"/>
                </a:solidFill>
              </a:rPr>
              <a:t>0</a:t>
            </a:r>
            <a:r>
              <a:rPr lang="en">
                <a:solidFill>
                  <a:srgbClr val="212121"/>
                </a:solidFill>
              </a:rPr>
              <a:t>1</a:t>
            </a:r>
            <a:endParaRPr b="1">
              <a:solidFill>
                <a:srgbClr val="212121"/>
              </a:solidFill>
            </a:endParaRPr>
          </a:p>
        </p:txBody>
      </p:sp>
      <p:sp>
        <p:nvSpPr>
          <p:cNvPr id="468" name="Google Shape;468;p64"/>
          <p:cNvSpPr txBox="1">
            <a:spLocks noGrp="1"/>
          </p:cNvSpPr>
          <p:nvPr>
            <p:ph type="title" idx="2"/>
          </p:nvPr>
        </p:nvSpPr>
        <p:spPr>
          <a:xfrm>
            <a:off x="4454300" y="1954934"/>
            <a:ext cx="4321500" cy="290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900">
                <a:solidFill>
                  <a:srgbClr val="212121"/>
                </a:solidFill>
              </a:rPr>
              <a:t>CONTEXT,</a:t>
            </a:r>
            <a:endParaRPr sz="4900">
              <a:solidFill>
                <a:srgbClr val="212121"/>
              </a:solidFill>
            </a:endParaRPr>
          </a:p>
          <a:p>
            <a:pPr marL="0" lvl="0" indent="0" algn="l" rtl="0">
              <a:spcBef>
                <a:spcPts val="0"/>
              </a:spcBef>
              <a:spcAft>
                <a:spcPts val="0"/>
              </a:spcAft>
              <a:buNone/>
            </a:pPr>
            <a:r>
              <a:rPr lang="en" sz="4900">
                <a:solidFill>
                  <a:srgbClr val="212121"/>
                </a:solidFill>
              </a:rPr>
              <a:t>BACKGROUND INFO,</a:t>
            </a:r>
            <a:endParaRPr sz="4900">
              <a:solidFill>
                <a:srgbClr val="212121"/>
              </a:solidFill>
            </a:endParaRPr>
          </a:p>
          <a:p>
            <a:pPr marL="0" lvl="0" indent="0" algn="l" rtl="0">
              <a:spcBef>
                <a:spcPts val="0"/>
              </a:spcBef>
              <a:spcAft>
                <a:spcPts val="0"/>
              </a:spcAft>
              <a:buNone/>
            </a:pPr>
            <a:r>
              <a:rPr lang="en" sz="4900">
                <a:solidFill>
                  <a:srgbClr val="212121"/>
                </a:solidFill>
              </a:rPr>
              <a:t>META DATA</a:t>
            </a:r>
            <a:endParaRPr sz="4900">
              <a:solidFill>
                <a:srgbClr val="21212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90"/>
          <p:cNvSpPr txBox="1">
            <a:spLocks noGrp="1"/>
          </p:cNvSpPr>
          <p:nvPr>
            <p:ph type="title"/>
          </p:nvPr>
        </p:nvSpPr>
        <p:spPr>
          <a:xfrm>
            <a:off x="4454300" y="961363"/>
            <a:ext cx="1663200" cy="93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212121"/>
                </a:solidFill>
              </a:rPr>
              <a:t>0</a:t>
            </a:r>
            <a:r>
              <a:rPr lang="en">
                <a:solidFill>
                  <a:srgbClr val="212121"/>
                </a:solidFill>
              </a:rPr>
              <a:t>6</a:t>
            </a:r>
            <a:endParaRPr b="1">
              <a:solidFill>
                <a:srgbClr val="212121"/>
              </a:solidFill>
            </a:endParaRPr>
          </a:p>
        </p:txBody>
      </p:sp>
      <p:sp>
        <p:nvSpPr>
          <p:cNvPr id="892" name="Google Shape;892;p90"/>
          <p:cNvSpPr txBox="1">
            <a:spLocks noGrp="1"/>
          </p:cNvSpPr>
          <p:nvPr>
            <p:ph type="title" idx="2"/>
          </p:nvPr>
        </p:nvSpPr>
        <p:spPr>
          <a:xfrm>
            <a:off x="4454300" y="1954934"/>
            <a:ext cx="4321500" cy="288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900">
                <a:solidFill>
                  <a:srgbClr val="212121"/>
                </a:solidFill>
              </a:rPr>
              <a:t>PROJECT </a:t>
            </a:r>
            <a:endParaRPr sz="4900">
              <a:solidFill>
                <a:srgbClr val="212121"/>
              </a:solidFill>
            </a:endParaRPr>
          </a:p>
          <a:p>
            <a:pPr marL="0" lvl="0" indent="0" algn="l" rtl="0">
              <a:spcBef>
                <a:spcPts val="0"/>
              </a:spcBef>
              <a:spcAft>
                <a:spcPts val="0"/>
              </a:spcAft>
              <a:buNone/>
            </a:pPr>
            <a:r>
              <a:rPr lang="en" sz="4900">
                <a:solidFill>
                  <a:srgbClr val="212121"/>
                </a:solidFill>
              </a:rPr>
              <a:t>EXTENSION</a:t>
            </a:r>
            <a:endParaRPr sz="4900">
              <a:solidFill>
                <a:srgbClr val="21212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pic>
        <p:nvPicPr>
          <p:cNvPr id="897" name="Google Shape;897;p91"/>
          <p:cNvPicPr preferRelativeResize="0"/>
          <p:nvPr/>
        </p:nvPicPr>
        <p:blipFill rotWithShape="1">
          <a:blip r:embed="rId3">
            <a:alphaModFix/>
          </a:blip>
          <a:srcRect l="5156" t="15146" r="5156"/>
          <a:stretch/>
        </p:blipFill>
        <p:spPr>
          <a:xfrm>
            <a:off x="0" y="0"/>
            <a:ext cx="9144000" cy="5143500"/>
          </a:xfrm>
          <a:prstGeom prst="rect">
            <a:avLst/>
          </a:prstGeom>
          <a:noFill/>
          <a:ln>
            <a:noFill/>
          </a:ln>
        </p:spPr>
      </p:pic>
      <p:sp>
        <p:nvSpPr>
          <p:cNvPr id="898" name="Google Shape;898;p91"/>
          <p:cNvSpPr/>
          <p:nvPr/>
        </p:nvSpPr>
        <p:spPr>
          <a:xfrm>
            <a:off x="101550" y="106200"/>
            <a:ext cx="8940900" cy="4931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91"/>
          <p:cNvSpPr/>
          <p:nvPr/>
        </p:nvSpPr>
        <p:spPr>
          <a:xfrm>
            <a:off x="4375350" y="1147025"/>
            <a:ext cx="4789500" cy="2834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91"/>
          <p:cNvSpPr txBox="1">
            <a:spLocks noGrp="1"/>
          </p:cNvSpPr>
          <p:nvPr>
            <p:ph type="subTitle" idx="2"/>
          </p:nvPr>
        </p:nvSpPr>
        <p:spPr>
          <a:xfrm>
            <a:off x="4961100" y="1417450"/>
            <a:ext cx="3533400" cy="22983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t>We've discovered intriguing Yelp services like waitlist and service quotes and aim to explore these further for deeper business insights.</a:t>
            </a:r>
            <a:endParaRPr/>
          </a:p>
        </p:txBody>
      </p:sp>
      <p:cxnSp>
        <p:nvCxnSpPr>
          <p:cNvPr id="901" name="Google Shape;901;p91"/>
          <p:cNvCxnSpPr/>
          <p:nvPr/>
        </p:nvCxnSpPr>
        <p:spPr>
          <a:xfrm>
            <a:off x="9041350" y="1147025"/>
            <a:ext cx="0" cy="2833800"/>
          </a:xfrm>
          <a:prstGeom prst="straightConnector1">
            <a:avLst/>
          </a:prstGeom>
          <a:noFill/>
          <a:ln w="19050" cap="flat" cmpd="sng">
            <a:solidFill>
              <a:schemeClr val="dk1"/>
            </a:solidFill>
            <a:prstDash val="solid"/>
            <a:round/>
            <a:headEnd type="none" w="med" len="med"/>
            <a:tailEnd type="none" w="med" len="med"/>
          </a:ln>
        </p:spPr>
      </p:cxnSp>
      <p:pic>
        <p:nvPicPr>
          <p:cNvPr id="902" name="Google Shape;902;p91"/>
          <p:cNvPicPr preferRelativeResize="0"/>
          <p:nvPr/>
        </p:nvPicPr>
        <p:blipFill>
          <a:blip r:embed="rId4">
            <a:alphaModFix/>
          </a:blip>
          <a:stretch>
            <a:fillRect/>
          </a:stretch>
        </p:blipFill>
        <p:spPr>
          <a:xfrm>
            <a:off x="682947" y="2762025"/>
            <a:ext cx="1243584" cy="1329678"/>
          </a:xfrm>
          <a:prstGeom prst="rect">
            <a:avLst/>
          </a:prstGeom>
          <a:noFill/>
          <a:ln>
            <a:noFill/>
          </a:ln>
        </p:spPr>
      </p:pic>
      <p:pic>
        <p:nvPicPr>
          <p:cNvPr id="903" name="Google Shape;903;p91"/>
          <p:cNvPicPr preferRelativeResize="0"/>
          <p:nvPr/>
        </p:nvPicPr>
        <p:blipFill>
          <a:blip r:embed="rId5">
            <a:alphaModFix/>
          </a:blip>
          <a:stretch>
            <a:fillRect/>
          </a:stretch>
        </p:blipFill>
        <p:spPr>
          <a:xfrm>
            <a:off x="2175400" y="977313"/>
            <a:ext cx="1600199" cy="960120"/>
          </a:xfrm>
          <a:prstGeom prst="rect">
            <a:avLst/>
          </a:prstGeom>
          <a:noFill/>
          <a:ln>
            <a:noFill/>
          </a:ln>
        </p:spPr>
      </p:pic>
      <p:pic>
        <p:nvPicPr>
          <p:cNvPr id="904" name="Google Shape;904;p91"/>
          <p:cNvPicPr preferRelativeResize="0"/>
          <p:nvPr/>
        </p:nvPicPr>
        <p:blipFill>
          <a:blip r:embed="rId6">
            <a:alphaModFix/>
          </a:blip>
          <a:stretch>
            <a:fillRect/>
          </a:stretch>
        </p:blipFill>
        <p:spPr>
          <a:xfrm>
            <a:off x="2175400" y="2079163"/>
            <a:ext cx="1600200" cy="988359"/>
          </a:xfrm>
          <a:prstGeom prst="rect">
            <a:avLst/>
          </a:prstGeom>
          <a:noFill/>
          <a:ln>
            <a:noFill/>
          </a:ln>
        </p:spPr>
      </p:pic>
      <p:pic>
        <p:nvPicPr>
          <p:cNvPr id="905" name="Google Shape;905;p91"/>
          <p:cNvPicPr preferRelativeResize="0"/>
          <p:nvPr/>
        </p:nvPicPr>
        <p:blipFill>
          <a:blip r:embed="rId7">
            <a:alphaModFix/>
          </a:blip>
          <a:stretch>
            <a:fillRect/>
          </a:stretch>
        </p:blipFill>
        <p:spPr>
          <a:xfrm>
            <a:off x="2175400" y="3209237"/>
            <a:ext cx="1600199" cy="941294"/>
          </a:xfrm>
          <a:prstGeom prst="rect">
            <a:avLst/>
          </a:prstGeom>
          <a:noFill/>
          <a:ln>
            <a:noFill/>
          </a:ln>
        </p:spPr>
      </p:pic>
      <p:pic>
        <p:nvPicPr>
          <p:cNvPr id="906" name="Google Shape;906;p91"/>
          <p:cNvPicPr preferRelativeResize="0"/>
          <p:nvPr/>
        </p:nvPicPr>
        <p:blipFill>
          <a:blip r:embed="rId8">
            <a:alphaModFix/>
          </a:blip>
          <a:stretch>
            <a:fillRect/>
          </a:stretch>
        </p:blipFill>
        <p:spPr>
          <a:xfrm>
            <a:off x="682944" y="1273550"/>
            <a:ext cx="1243584" cy="1329678"/>
          </a:xfrm>
          <a:prstGeom prst="rect">
            <a:avLst/>
          </a:prstGeom>
          <a:noFill/>
          <a:ln>
            <a:noFill/>
          </a:ln>
        </p:spPr>
      </p:pic>
      <p:sp>
        <p:nvSpPr>
          <p:cNvPr id="907" name="Google Shape;907;p91"/>
          <p:cNvSpPr/>
          <p:nvPr/>
        </p:nvSpPr>
        <p:spPr>
          <a:xfrm>
            <a:off x="846130" y="987861"/>
            <a:ext cx="2766297" cy="2649039"/>
          </a:xfrm>
          <a:custGeom>
            <a:avLst/>
            <a:gdLst/>
            <a:ahLst/>
            <a:cxnLst/>
            <a:rect l="l" t="t" r="r" b="b"/>
            <a:pathLst>
              <a:path w="17871" h="17111" extrusionOk="0">
                <a:moveTo>
                  <a:pt x="14583" y="1485"/>
                </a:moveTo>
                <a:lnTo>
                  <a:pt x="14583" y="2819"/>
                </a:lnTo>
                <a:cubicBezTo>
                  <a:pt x="14583" y="3059"/>
                  <a:pt x="14778" y="3254"/>
                  <a:pt x="15018" y="3254"/>
                </a:cubicBezTo>
                <a:lnTo>
                  <a:pt x="16352" y="3254"/>
                </a:lnTo>
                <a:lnTo>
                  <a:pt x="14705" y="4901"/>
                </a:lnTo>
                <a:lnTo>
                  <a:pt x="12950" y="4901"/>
                </a:lnTo>
                <a:lnTo>
                  <a:pt x="12947" y="4894"/>
                </a:lnTo>
                <a:lnTo>
                  <a:pt x="12940" y="4891"/>
                </a:lnTo>
                <a:lnTo>
                  <a:pt x="12940" y="3129"/>
                </a:lnTo>
                <a:lnTo>
                  <a:pt x="14583" y="1485"/>
                </a:lnTo>
                <a:close/>
                <a:moveTo>
                  <a:pt x="7879" y="6560"/>
                </a:moveTo>
                <a:cubicBezTo>
                  <a:pt x="8610" y="6560"/>
                  <a:pt x="9341" y="6796"/>
                  <a:pt x="9952" y="7269"/>
                </a:cubicBezTo>
                <a:lnTo>
                  <a:pt x="8322" y="8898"/>
                </a:lnTo>
                <a:lnTo>
                  <a:pt x="8322" y="8091"/>
                </a:lnTo>
                <a:cubicBezTo>
                  <a:pt x="8322" y="7850"/>
                  <a:pt x="8127" y="7655"/>
                  <a:pt x="7887" y="7655"/>
                </a:cubicBezTo>
                <a:cubicBezTo>
                  <a:pt x="7647" y="7655"/>
                  <a:pt x="7452" y="7850"/>
                  <a:pt x="7452" y="8091"/>
                </a:cubicBezTo>
                <a:lnTo>
                  <a:pt x="7452" y="9950"/>
                </a:lnTo>
                <a:cubicBezTo>
                  <a:pt x="7452" y="10190"/>
                  <a:pt x="7647" y="10385"/>
                  <a:pt x="7887" y="10385"/>
                </a:cubicBezTo>
                <a:lnTo>
                  <a:pt x="9747" y="10385"/>
                </a:lnTo>
                <a:cubicBezTo>
                  <a:pt x="9987" y="10385"/>
                  <a:pt x="10182" y="10190"/>
                  <a:pt x="10182" y="9950"/>
                </a:cubicBezTo>
                <a:cubicBezTo>
                  <a:pt x="10182" y="9706"/>
                  <a:pt x="9987" y="9515"/>
                  <a:pt x="9747" y="9515"/>
                </a:cubicBezTo>
                <a:lnTo>
                  <a:pt x="8935" y="9515"/>
                </a:lnTo>
                <a:lnTo>
                  <a:pt x="10568" y="7882"/>
                </a:lnTo>
                <a:cubicBezTo>
                  <a:pt x="11028" y="8474"/>
                  <a:pt x="11279" y="9201"/>
                  <a:pt x="11275" y="9953"/>
                </a:cubicBezTo>
                <a:cubicBezTo>
                  <a:pt x="11279" y="11534"/>
                  <a:pt x="10192" y="12906"/>
                  <a:pt x="8653" y="13268"/>
                </a:cubicBezTo>
                <a:cubicBezTo>
                  <a:pt x="8395" y="13328"/>
                  <a:pt x="8136" y="13357"/>
                  <a:pt x="7880" y="13357"/>
                </a:cubicBezTo>
                <a:cubicBezTo>
                  <a:pt x="6608" y="13357"/>
                  <a:pt x="5413" y="12641"/>
                  <a:pt x="4830" y="11461"/>
                </a:cubicBezTo>
                <a:cubicBezTo>
                  <a:pt x="4134" y="10041"/>
                  <a:pt x="4503" y="8331"/>
                  <a:pt x="5725" y="7328"/>
                </a:cubicBezTo>
                <a:cubicBezTo>
                  <a:pt x="6351" y="6817"/>
                  <a:pt x="7115" y="6560"/>
                  <a:pt x="7879" y="6560"/>
                </a:cubicBezTo>
                <a:close/>
                <a:moveTo>
                  <a:pt x="15011" y="1"/>
                </a:moveTo>
                <a:cubicBezTo>
                  <a:pt x="14905" y="1"/>
                  <a:pt x="14797" y="40"/>
                  <a:pt x="14708" y="127"/>
                </a:cubicBezTo>
                <a:lnTo>
                  <a:pt x="12194" y="2641"/>
                </a:lnTo>
                <a:cubicBezTo>
                  <a:pt x="12114" y="2725"/>
                  <a:pt x="12069" y="2833"/>
                  <a:pt x="12069" y="2951"/>
                </a:cubicBezTo>
                <a:lnTo>
                  <a:pt x="12069" y="4149"/>
                </a:lnTo>
                <a:cubicBezTo>
                  <a:pt x="10814" y="3245"/>
                  <a:pt x="9348" y="2800"/>
                  <a:pt x="7887" y="2800"/>
                </a:cubicBezTo>
                <a:cubicBezTo>
                  <a:pt x="6150" y="2800"/>
                  <a:pt x="4421" y="3429"/>
                  <a:pt x="3061" y="4668"/>
                </a:cubicBezTo>
                <a:cubicBezTo>
                  <a:pt x="561" y="6949"/>
                  <a:pt x="0" y="10671"/>
                  <a:pt x="1720" y="13589"/>
                </a:cubicBezTo>
                <a:cubicBezTo>
                  <a:pt x="1800" y="13737"/>
                  <a:pt x="1951" y="13820"/>
                  <a:pt x="2106" y="13820"/>
                </a:cubicBezTo>
                <a:cubicBezTo>
                  <a:pt x="2181" y="13820"/>
                  <a:pt x="2257" y="13800"/>
                  <a:pt x="2326" y="13759"/>
                </a:cubicBezTo>
                <a:cubicBezTo>
                  <a:pt x="2539" y="13631"/>
                  <a:pt x="2605" y="13352"/>
                  <a:pt x="2469" y="13147"/>
                </a:cubicBezTo>
                <a:cubicBezTo>
                  <a:pt x="1010" y="10678"/>
                  <a:pt x="1411" y="7533"/>
                  <a:pt x="3441" y="5510"/>
                </a:cubicBezTo>
                <a:cubicBezTo>
                  <a:pt x="4666" y="4283"/>
                  <a:pt x="6275" y="3670"/>
                  <a:pt x="7885" y="3670"/>
                </a:cubicBezTo>
                <a:cubicBezTo>
                  <a:pt x="9358" y="3670"/>
                  <a:pt x="10832" y="4184"/>
                  <a:pt x="12010" y="5211"/>
                </a:cubicBezTo>
                <a:lnTo>
                  <a:pt x="10572" y="6649"/>
                </a:lnTo>
                <a:cubicBezTo>
                  <a:pt x="9782" y="6006"/>
                  <a:pt x="8829" y="5691"/>
                  <a:pt x="7881" y="5691"/>
                </a:cubicBezTo>
                <a:cubicBezTo>
                  <a:pt x="6714" y="5691"/>
                  <a:pt x="5555" y="6168"/>
                  <a:pt x="4715" y="7098"/>
                </a:cubicBezTo>
                <a:cubicBezTo>
                  <a:pt x="3193" y="8784"/>
                  <a:pt x="3260" y="11364"/>
                  <a:pt x="4865" y="12969"/>
                </a:cubicBezTo>
                <a:cubicBezTo>
                  <a:pt x="5698" y="13800"/>
                  <a:pt x="6791" y="14220"/>
                  <a:pt x="7886" y="14220"/>
                </a:cubicBezTo>
                <a:cubicBezTo>
                  <a:pt x="8906" y="14220"/>
                  <a:pt x="9926" y="13856"/>
                  <a:pt x="10739" y="13122"/>
                </a:cubicBezTo>
                <a:cubicBezTo>
                  <a:pt x="12424" y="11600"/>
                  <a:pt x="12623" y="9024"/>
                  <a:pt x="11188" y="7262"/>
                </a:cubicBezTo>
                <a:lnTo>
                  <a:pt x="12623" y="5827"/>
                </a:lnTo>
                <a:lnTo>
                  <a:pt x="12623" y="5827"/>
                </a:lnTo>
                <a:cubicBezTo>
                  <a:pt x="14775" y="8293"/>
                  <a:pt x="14674" y="12050"/>
                  <a:pt x="12327" y="14397"/>
                </a:cubicBezTo>
                <a:cubicBezTo>
                  <a:pt x="11116" y="15610"/>
                  <a:pt x="9507" y="16240"/>
                  <a:pt x="7881" y="16240"/>
                </a:cubicBezTo>
                <a:cubicBezTo>
                  <a:pt x="6787" y="16240"/>
                  <a:pt x="5684" y="15954"/>
                  <a:pt x="4691" y="15368"/>
                </a:cubicBezTo>
                <a:cubicBezTo>
                  <a:pt x="4617" y="15320"/>
                  <a:pt x="4534" y="15297"/>
                  <a:pt x="4453" y="15297"/>
                </a:cubicBezTo>
                <a:cubicBezTo>
                  <a:pt x="4304" y="15297"/>
                  <a:pt x="4159" y="15373"/>
                  <a:pt x="4078" y="15511"/>
                </a:cubicBezTo>
                <a:cubicBezTo>
                  <a:pt x="3952" y="15723"/>
                  <a:pt x="4029" y="15998"/>
                  <a:pt x="4248" y="16117"/>
                </a:cubicBezTo>
                <a:cubicBezTo>
                  <a:pt x="5379" y="16785"/>
                  <a:pt x="6634" y="17111"/>
                  <a:pt x="7881" y="17111"/>
                </a:cubicBezTo>
                <a:cubicBezTo>
                  <a:pt x="9733" y="17111"/>
                  <a:pt x="11566" y="16392"/>
                  <a:pt x="12943" y="15013"/>
                </a:cubicBezTo>
                <a:cubicBezTo>
                  <a:pt x="15457" y="12499"/>
                  <a:pt x="15704" y="8564"/>
                  <a:pt x="13688" y="5768"/>
                </a:cubicBezTo>
                <a:lnTo>
                  <a:pt x="14886" y="5768"/>
                </a:lnTo>
                <a:cubicBezTo>
                  <a:pt x="15001" y="5768"/>
                  <a:pt x="15112" y="5723"/>
                  <a:pt x="15196" y="5639"/>
                </a:cubicBezTo>
                <a:lnTo>
                  <a:pt x="17707" y="3129"/>
                </a:lnTo>
                <a:cubicBezTo>
                  <a:pt x="17832" y="3003"/>
                  <a:pt x="17870" y="2815"/>
                  <a:pt x="17801" y="2655"/>
                </a:cubicBezTo>
                <a:cubicBezTo>
                  <a:pt x="17734" y="2492"/>
                  <a:pt x="17578" y="2387"/>
                  <a:pt x="17400" y="2384"/>
                </a:cubicBezTo>
                <a:lnTo>
                  <a:pt x="15450" y="2384"/>
                </a:lnTo>
                <a:lnTo>
                  <a:pt x="15450" y="437"/>
                </a:lnTo>
                <a:cubicBezTo>
                  <a:pt x="15450" y="175"/>
                  <a:pt x="15235" y="1"/>
                  <a:pt x="15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907"/>
                                        </p:tgtEl>
                                        <p:attrNameLst>
                                          <p:attrName>style.visibility</p:attrName>
                                        </p:attrNameLst>
                                      </p:cBhvr>
                                      <p:to>
                                        <p:strVal val="visible"/>
                                      </p:to>
                                    </p:set>
                                    <p:anim calcmode="lin" valueType="num">
                                      <p:cBhvr additive="base">
                                        <p:cTn id="7" dur="300"/>
                                        <p:tgtEl>
                                          <p:spTgt spid="907"/>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900"/>
                                        </p:tgtEl>
                                        <p:attrNameLst>
                                          <p:attrName>style.visibility</p:attrName>
                                        </p:attrNameLst>
                                      </p:cBhvr>
                                      <p:to>
                                        <p:strVal val="visible"/>
                                      </p:to>
                                    </p:set>
                                    <p:animEffect transition="in" filter="fade">
                                      <p:cBhvr>
                                        <p:cTn id="10" dur="1000"/>
                                        <p:tgtEl>
                                          <p:spTgt spid="9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pic>
        <p:nvPicPr>
          <p:cNvPr id="912" name="Google Shape;912;p92"/>
          <p:cNvPicPr preferRelativeResize="0"/>
          <p:nvPr/>
        </p:nvPicPr>
        <p:blipFill rotWithShape="1">
          <a:blip r:embed="rId3">
            <a:alphaModFix/>
          </a:blip>
          <a:srcRect l="2579" r="2588"/>
          <a:stretch/>
        </p:blipFill>
        <p:spPr>
          <a:xfrm>
            <a:off x="713200" y="539500"/>
            <a:ext cx="3858798" cy="4069075"/>
          </a:xfrm>
          <a:prstGeom prst="rect">
            <a:avLst/>
          </a:prstGeom>
          <a:noFill/>
          <a:ln>
            <a:noFill/>
          </a:ln>
        </p:spPr>
      </p:pic>
      <p:graphicFrame>
        <p:nvGraphicFramePr>
          <p:cNvPr id="913" name="Google Shape;913;p92"/>
          <p:cNvGraphicFramePr/>
          <p:nvPr/>
        </p:nvGraphicFramePr>
        <p:xfrm>
          <a:off x="269325" y="2034593"/>
          <a:ext cx="8605350" cy="2778677"/>
        </p:xfrm>
        <a:graphic>
          <a:graphicData uri="http://schemas.openxmlformats.org/drawingml/2006/table">
            <a:tbl>
              <a:tblPr>
                <a:noFill/>
                <a:tableStyleId>{2B634E0A-1304-4373-96EF-F667ACC1D2E9}</a:tableStyleId>
              </a:tblPr>
              <a:tblGrid>
                <a:gridCol w="1434225">
                  <a:extLst>
                    <a:ext uri="{9D8B030D-6E8A-4147-A177-3AD203B41FA5}">
                      <a16:colId xmlns:a16="http://schemas.microsoft.com/office/drawing/2014/main" val="20000"/>
                    </a:ext>
                  </a:extLst>
                </a:gridCol>
                <a:gridCol w="1434225">
                  <a:extLst>
                    <a:ext uri="{9D8B030D-6E8A-4147-A177-3AD203B41FA5}">
                      <a16:colId xmlns:a16="http://schemas.microsoft.com/office/drawing/2014/main" val="20001"/>
                    </a:ext>
                  </a:extLst>
                </a:gridCol>
                <a:gridCol w="1434225">
                  <a:extLst>
                    <a:ext uri="{9D8B030D-6E8A-4147-A177-3AD203B41FA5}">
                      <a16:colId xmlns:a16="http://schemas.microsoft.com/office/drawing/2014/main" val="20002"/>
                    </a:ext>
                  </a:extLst>
                </a:gridCol>
                <a:gridCol w="1434225">
                  <a:extLst>
                    <a:ext uri="{9D8B030D-6E8A-4147-A177-3AD203B41FA5}">
                      <a16:colId xmlns:a16="http://schemas.microsoft.com/office/drawing/2014/main" val="20003"/>
                    </a:ext>
                  </a:extLst>
                </a:gridCol>
                <a:gridCol w="1434225">
                  <a:extLst>
                    <a:ext uri="{9D8B030D-6E8A-4147-A177-3AD203B41FA5}">
                      <a16:colId xmlns:a16="http://schemas.microsoft.com/office/drawing/2014/main" val="20004"/>
                    </a:ext>
                  </a:extLst>
                </a:gridCol>
                <a:gridCol w="1434225">
                  <a:extLst>
                    <a:ext uri="{9D8B030D-6E8A-4147-A177-3AD203B41FA5}">
                      <a16:colId xmlns:a16="http://schemas.microsoft.com/office/drawing/2014/main" val="20005"/>
                    </a:ext>
                  </a:extLst>
                </a:gridCol>
              </a:tblGrid>
              <a:tr h="513975">
                <a:tc>
                  <a:txBody>
                    <a:bodyPr/>
                    <a:lstStyle/>
                    <a:p>
                      <a:pPr marL="0" lvl="0" indent="0" algn="ctr" rtl="0">
                        <a:spcBef>
                          <a:spcPts val="0"/>
                        </a:spcBef>
                        <a:spcAft>
                          <a:spcPts val="0"/>
                        </a:spcAft>
                        <a:buNone/>
                      </a:pPr>
                      <a:endParaRPr sz="1800" b="1">
                        <a:solidFill>
                          <a:schemeClr val="dk1"/>
                        </a:solidFill>
                        <a:latin typeface="Bebas Neue"/>
                        <a:ea typeface="Bebas Neue"/>
                        <a:cs typeface="Bebas Neue"/>
                        <a:sym typeface="Bebas Neu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rgbClr val="0D0D0D"/>
                          </a:solidFill>
                          <a:latin typeface="Bebas Neue"/>
                          <a:ea typeface="Bebas Neue"/>
                          <a:cs typeface="Bebas Neue"/>
                          <a:sym typeface="Bebas Neue"/>
                        </a:rPr>
                        <a:t>Sara</a:t>
                      </a:r>
                      <a:endParaRPr sz="1800" b="1">
                        <a:solidFill>
                          <a:srgbClr val="0D0D0D"/>
                        </a:solidFill>
                        <a:latin typeface="Bebas Neue"/>
                        <a:ea typeface="Bebas Neue"/>
                        <a:cs typeface="Bebas Neue"/>
                        <a:sym typeface="Bebas Neu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rgbClr val="0D0D0D"/>
                          </a:solidFill>
                          <a:latin typeface="Bebas Neue"/>
                          <a:ea typeface="Bebas Neue"/>
                          <a:cs typeface="Bebas Neue"/>
                          <a:sym typeface="Bebas Neue"/>
                        </a:rPr>
                        <a:t>angel</a:t>
                      </a:r>
                      <a:endParaRPr sz="1800" b="1">
                        <a:solidFill>
                          <a:srgbClr val="0D0D0D"/>
                        </a:solidFill>
                        <a:latin typeface="Bebas Neue"/>
                        <a:ea typeface="Bebas Neue"/>
                        <a:cs typeface="Bebas Neue"/>
                        <a:sym typeface="Bebas Neu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rgbClr val="0D0D0D"/>
                          </a:solidFill>
                          <a:latin typeface="Bebas Neue"/>
                          <a:ea typeface="Bebas Neue"/>
                          <a:cs typeface="Bebas Neue"/>
                          <a:sym typeface="Bebas Neue"/>
                        </a:rPr>
                        <a:t>lisa</a:t>
                      </a:r>
                      <a:endParaRPr sz="1800" b="1">
                        <a:solidFill>
                          <a:srgbClr val="0D0D0D"/>
                        </a:solidFill>
                        <a:latin typeface="Bebas Neue"/>
                        <a:ea typeface="Bebas Neue"/>
                        <a:cs typeface="Bebas Neue"/>
                        <a:sym typeface="Bebas Neu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rgbClr val="0D0D0D"/>
                          </a:solidFill>
                          <a:latin typeface="Bebas Neue"/>
                          <a:ea typeface="Bebas Neue"/>
                          <a:cs typeface="Bebas Neue"/>
                          <a:sym typeface="Bebas Neue"/>
                        </a:rPr>
                        <a:t>ting</a:t>
                      </a:r>
                      <a:endParaRPr sz="1800" b="1">
                        <a:solidFill>
                          <a:srgbClr val="0D0D0D"/>
                        </a:solidFill>
                        <a:latin typeface="Bebas Neue"/>
                        <a:ea typeface="Bebas Neue"/>
                        <a:cs typeface="Bebas Neue"/>
                        <a:sym typeface="Bebas Neu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rgbClr val="0D0D0D"/>
                          </a:solidFill>
                          <a:latin typeface="Bebas Neue"/>
                          <a:ea typeface="Bebas Neue"/>
                          <a:cs typeface="Bebas Neue"/>
                          <a:sym typeface="Bebas Neue"/>
                        </a:rPr>
                        <a:t>molly</a:t>
                      </a:r>
                      <a:endParaRPr sz="1800" b="1">
                        <a:solidFill>
                          <a:srgbClr val="0D0D0D"/>
                        </a:solidFill>
                        <a:latin typeface="Bebas Neue"/>
                        <a:ea typeface="Bebas Neue"/>
                        <a:cs typeface="Bebas Neue"/>
                        <a:sym typeface="Bebas Neu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513975">
                <a:tc>
                  <a:txBody>
                    <a:bodyPr/>
                    <a:lstStyle/>
                    <a:p>
                      <a:pPr marL="0" lvl="0" indent="0" algn="ctr" rtl="0">
                        <a:spcBef>
                          <a:spcPts val="0"/>
                        </a:spcBef>
                        <a:spcAft>
                          <a:spcPts val="0"/>
                        </a:spcAft>
                        <a:buNone/>
                      </a:pPr>
                      <a:r>
                        <a:rPr lang="en" sz="1800" b="1">
                          <a:solidFill>
                            <a:srgbClr val="0D0D0D"/>
                          </a:solidFill>
                          <a:latin typeface="Bebas Neue"/>
                          <a:ea typeface="Bebas Neue"/>
                          <a:cs typeface="Bebas Neue"/>
                          <a:sym typeface="Bebas Neue"/>
                        </a:rPr>
                        <a:t>Stage 1</a:t>
                      </a:r>
                      <a:endParaRPr sz="1800" b="1">
                        <a:solidFill>
                          <a:srgbClr val="0D0D0D"/>
                        </a:solidFill>
                        <a:latin typeface="Bebas Neue"/>
                        <a:ea typeface="Bebas Neue"/>
                        <a:cs typeface="Bebas Neue"/>
                        <a:sym typeface="Bebas Neu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Create a metadata document</a:t>
                      </a:r>
                      <a:endParaRPr sz="1800" b="1">
                        <a:solidFill>
                          <a:schemeClr val="dk1"/>
                        </a:solidFill>
                        <a:latin typeface="Bebas Neue"/>
                        <a:ea typeface="Bebas Neue"/>
                        <a:cs typeface="Bebas Neue"/>
                        <a:sym typeface="Bebas Neu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Create two more entities and five attributes for each. </a:t>
                      </a:r>
                      <a:endParaRPr sz="1800" b="1">
                        <a:solidFill>
                          <a:schemeClr val="dk1"/>
                        </a:solidFill>
                        <a:latin typeface="Bebas Neue"/>
                        <a:ea typeface="Bebas Neue"/>
                        <a:cs typeface="Bebas Neue"/>
                        <a:sym typeface="Bebas Neu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Draw an ER Diagram</a:t>
                      </a:r>
                      <a:endParaRPr sz="1800" b="1">
                        <a:solidFill>
                          <a:schemeClr val="dk1"/>
                        </a:solidFill>
                        <a:latin typeface="Bebas Neue"/>
                        <a:ea typeface="Bebas Neue"/>
                        <a:cs typeface="Bebas Neue"/>
                        <a:sym typeface="Bebas Neu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Define specific business rules</a:t>
                      </a:r>
                      <a:endParaRPr sz="1800" b="1">
                        <a:solidFill>
                          <a:schemeClr val="dk1"/>
                        </a:solidFill>
                        <a:latin typeface="Bebas Neue"/>
                        <a:ea typeface="Bebas Neue"/>
                        <a:cs typeface="Bebas Neue"/>
                        <a:sym typeface="Bebas Neu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Create  5 business questions</a:t>
                      </a:r>
                      <a:endParaRPr sz="1800" b="1">
                        <a:solidFill>
                          <a:schemeClr val="dk1"/>
                        </a:solidFill>
                        <a:latin typeface="Bebas Neue"/>
                        <a:ea typeface="Bebas Neue"/>
                        <a:cs typeface="Bebas Neue"/>
                        <a:sym typeface="Bebas Neu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13975">
                <a:tc>
                  <a:txBody>
                    <a:bodyPr/>
                    <a:lstStyle/>
                    <a:p>
                      <a:pPr marL="0" lvl="0" indent="0" algn="ctr" rtl="0">
                        <a:spcBef>
                          <a:spcPts val="0"/>
                        </a:spcBef>
                        <a:spcAft>
                          <a:spcPts val="0"/>
                        </a:spcAft>
                        <a:buNone/>
                      </a:pPr>
                      <a:r>
                        <a:rPr lang="en" sz="1800" b="1">
                          <a:solidFill>
                            <a:srgbClr val="0D0D0D"/>
                          </a:solidFill>
                          <a:latin typeface="Bebas Neue"/>
                          <a:ea typeface="Bebas Neue"/>
                          <a:cs typeface="Bebas Neue"/>
                          <a:sym typeface="Bebas Neue"/>
                        </a:rPr>
                        <a:t>Stage 2</a:t>
                      </a:r>
                      <a:endParaRPr>
                        <a:solidFill>
                          <a:srgbClr val="0D0D0D"/>
                        </a:solidFill>
                        <a:latin typeface="Overpass"/>
                        <a:ea typeface="Overpass"/>
                        <a:cs typeface="Overpass"/>
                        <a:sym typeface="Overpas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as-is dependency diagram</a:t>
                      </a:r>
                      <a:endParaRPr>
                        <a:solidFill>
                          <a:schemeClr val="dk1"/>
                        </a:solidFill>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as-is dependency diagram</a:t>
                      </a:r>
                      <a:endParaRPr>
                        <a:solidFill>
                          <a:schemeClr val="dk1"/>
                        </a:solidFill>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Graphical relational schema and as-is dependency diagram</a:t>
                      </a:r>
                      <a:endParaRPr>
                        <a:solidFill>
                          <a:schemeClr val="dk1"/>
                        </a:solidFill>
                        <a:latin typeface="Overpass"/>
                        <a:ea typeface="Overpass"/>
                        <a:cs typeface="Overpass"/>
                        <a:sym typeface="Overpas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as-is dependency diagram</a:t>
                      </a:r>
                      <a:endParaRPr>
                        <a:solidFill>
                          <a:schemeClr val="dk1"/>
                        </a:solidFill>
                        <a:latin typeface="Overpass"/>
                        <a:ea typeface="Overpass"/>
                        <a:cs typeface="Overpass"/>
                        <a:sym typeface="Overpas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as-is dependency diagram</a:t>
                      </a:r>
                      <a:endParaRPr>
                        <a:solidFill>
                          <a:schemeClr val="dk1"/>
                        </a:solidFill>
                        <a:latin typeface="Overpass"/>
                        <a:ea typeface="Overpass"/>
                        <a:cs typeface="Overpass"/>
                        <a:sym typeface="Overpas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13975">
                <a:tc>
                  <a:txBody>
                    <a:bodyPr/>
                    <a:lstStyle/>
                    <a:p>
                      <a:pPr marL="0" lvl="0" indent="0" algn="ctr" rtl="0">
                        <a:spcBef>
                          <a:spcPts val="0"/>
                        </a:spcBef>
                        <a:spcAft>
                          <a:spcPts val="0"/>
                        </a:spcAft>
                        <a:buNone/>
                      </a:pPr>
                      <a:r>
                        <a:rPr lang="en" sz="1800" b="1">
                          <a:solidFill>
                            <a:srgbClr val="0D0D0D"/>
                          </a:solidFill>
                          <a:latin typeface="Bebas Neue"/>
                          <a:ea typeface="Bebas Neue"/>
                          <a:cs typeface="Bebas Neue"/>
                          <a:sym typeface="Bebas Neue"/>
                        </a:rPr>
                        <a:t>Stage 3</a:t>
                      </a:r>
                      <a:endParaRPr>
                        <a:solidFill>
                          <a:srgbClr val="0D0D0D"/>
                        </a:solidFill>
                        <a:latin typeface="Overpass"/>
                        <a:ea typeface="Overpass"/>
                        <a:cs typeface="Overpass"/>
                        <a:sym typeface="Overpas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Data Analysis using SQL</a:t>
                      </a:r>
                      <a:endParaRPr>
                        <a:solidFill>
                          <a:schemeClr val="dk1"/>
                        </a:solidFill>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Data Analysis using SQL</a:t>
                      </a:r>
                      <a:endParaRPr sz="1100"/>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Data Analysis using SQL</a:t>
                      </a:r>
                      <a:endParaRPr>
                        <a:solidFill>
                          <a:schemeClr val="dk1"/>
                        </a:solidFill>
                        <a:latin typeface="Overpass"/>
                        <a:ea typeface="Overpass"/>
                        <a:cs typeface="Overpass"/>
                        <a:sym typeface="Overpas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Data Analysis using SQL</a:t>
                      </a:r>
                      <a:endParaRPr>
                        <a:solidFill>
                          <a:schemeClr val="dk1"/>
                        </a:solidFill>
                        <a:latin typeface="Overpass"/>
                        <a:ea typeface="Overpass"/>
                        <a:cs typeface="Overpass"/>
                        <a:sym typeface="Overpas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a:t>Data Analysis using SQL</a:t>
                      </a:r>
                      <a:endParaRPr>
                        <a:solidFill>
                          <a:schemeClr val="dk1"/>
                        </a:solidFill>
                        <a:latin typeface="Overpass"/>
                        <a:ea typeface="Overpass"/>
                        <a:cs typeface="Overpass"/>
                        <a:sym typeface="Overpas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914" name="Google Shape;914;p92"/>
          <p:cNvSpPr txBox="1">
            <a:spLocks noGrp="1"/>
          </p:cNvSpPr>
          <p:nvPr>
            <p:ph type="title"/>
          </p:nvPr>
        </p:nvSpPr>
        <p:spPr>
          <a:xfrm>
            <a:off x="5502250" y="420550"/>
            <a:ext cx="2937600" cy="128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memberS’ contribution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93"/>
          <p:cNvSpPr txBox="1">
            <a:spLocks noGrp="1"/>
          </p:cNvSpPr>
          <p:nvPr>
            <p:ph type="title"/>
          </p:nvPr>
        </p:nvSpPr>
        <p:spPr>
          <a:xfrm>
            <a:off x="1882925" y="1939700"/>
            <a:ext cx="5081700" cy="714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Thank you for listening</a:t>
            </a:r>
            <a:endParaRPr/>
          </a:p>
          <a:p>
            <a:pPr marL="0" lvl="0" indent="0" algn="ctr"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65"/>
          <p:cNvSpPr txBox="1">
            <a:spLocks noGrp="1"/>
          </p:cNvSpPr>
          <p:nvPr>
            <p:ph type="subTitle" idx="1"/>
          </p:nvPr>
        </p:nvSpPr>
        <p:spPr>
          <a:xfrm>
            <a:off x="4863950" y="3582875"/>
            <a:ext cx="3724200" cy="1176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212121"/>
                </a:solidFill>
              </a:rPr>
              <a:t>This company offers a vast amount of data that is open to the public for academic use.</a:t>
            </a:r>
            <a:endParaRPr>
              <a:solidFill>
                <a:srgbClr val="212121"/>
              </a:solidFill>
            </a:endParaRPr>
          </a:p>
        </p:txBody>
      </p:sp>
      <p:sp>
        <p:nvSpPr>
          <p:cNvPr id="474" name="Google Shape;474;p65"/>
          <p:cNvSpPr txBox="1">
            <a:spLocks noGrp="1"/>
          </p:cNvSpPr>
          <p:nvPr>
            <p:ph type="title"/>
          </p:nvPr>
        </p:nvSpPr>
        <p:spPr>
          <a:xfrm>
            <a:off x="4863950" y="2900750"/>
            <a:ext cx="383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12121"/>
                </a:solidFill>
              </a:rPr>
              <a:t>WHY YELP?</a:t>
            </a:r>
            <a:endParaRPr>
              <a:solidFill>
                <a:srgbClr val="212121"/>
              </a:solidFill>
            </a:endParaRPr>
          </a:p>
        </p:txBody>
      </p:sp>
      <p:pic>
        <p:nvPicPr>
          <p:cNvPr id="475" name="Google Shape;475;p65"/>
          <p:cNvPicPr preferRelativeResize="0"/>
          <p:nvPr/>
        </p:nvPicPr>
        <p:blipFill rotWithShape="1">
          <a:blip r:embed="rId3">
            <a:alphaModFix/>
          </a:blip>
          <a:srcRect l="6888" r="6897"/>
          <a:stretch/>
        </p:blipFill>
        <p:spPr>
          <a:xfrm>
            <a:off x="-54000" y="-85075"/>
            <a:ext cx="4626000" cy="5365500"/>
          </a:xfrm>
          <a:prstGeom prst="rect">
            <a:avLst/>
          </a:prstGeom>
          <a:noFill/>
          <a:ln>
            <a:noFill/>
          </a:ln>
        </p:spPr>
      </p:pic>
      <p:cxnSp>
        <p:nvCxnSpPr>
          <p:cNvPr id="476" name="Google Shape;476;p65"/>
          <p:cNvCxnSpPr/>
          <p:nvPr/>
        </p:nvCxnSpPr>
        <p:spPr>
          <a:xfrm rot="10800000">
            <a:off x="102075" y="108900"/>
            <a:ext cx="0" cy="4919700"/>
          </a:xfrm>
          <a:prstGeom prst="straightConnector1">
            <a:avLst/>
          </a:prstGeom>
          <a:noFill/>
          <a:ln w="19050" cap="flat" cmpd="sng">
            <a:solidFill>
              <a:schemeClr val="lt1"/>
            </a:solidFill>
            <a:prstDash val="solid"/>
            <a:round/>
            <a:headEnd type="none" w="med" len="med"/>
            <a:tailEnd type="none" w="med" len="med"/>
          </a:ln>
        </p:spPr>
      </p:cxnSp>
      <p:cxnSp>
        <p:nvCxnSpPr>
          <p:cNvPr id="477" name="Google Shape;477;p65"/>
          <p:cNvCxnSpPr/>
          <p:nvPr/>
        </p:nvCxnSpPr>
        <p:spPr>
          <a:xfrm rot="10800000">
            <a:off x="90450" y="5036375"/>
            <a:ext cx="4473000" cy="0"/>
          </a:xfrm>
          <a:prstGeom prst="straightConnector1">
            <a:avLst/>
          </a:prstGeom>
          <a:noFill/>
          <a:ln w="19050" cap="flat" cmpd="sng">
            <a:solidFill>
              <a:schemeClr val="lt1"/>
            </a:solidFill>
            <a:prstDash val="solid"/>
            <a:round/>
            <a:headEnd type="none" w="med" len="med"/>
            <a:tailEnd type="none" w="med" len="med"/>
          </a:ln>
        </p:spPr>
      </p:cxnSp>
      <p:cxnSp>
        <p:nvCxnSpPr>
          <p:cNvPr id="478" name="Google Shape;478;p65"/>
          <p:cNvCxnSpPr/>
          <p:nvPr/>
        </p:nvCxnSpPr>
        <p:spPr>
          <a:xfrm rot="10800000">
            <a:off x="90450" y="101275"/>
            <a:ext cx="4473000" cy="0"/>
          </a:xfrm>
          <a:prstGeom prst="straightConnector1">
            <a:avLst/>
          </a:prstGeom>
          <a:noFill/>
          <a:ln w="19050" cap="flat" cmpd="sng">
            <a:solidFill>
              <a:schemeClr val="lt1"/>
            </a:solidFill>
            <a:prstDash val="solid"/>
            <a:round/>
            <a:headEnd type="none" w="med" len="med"/>
            <a:tailEnd type="none" w="med" len="med"/>
          </a:ln>
        </p:spPr>
      </p:cxnSp>
      <p:sp>
        <p:nvSpPr>
          <p:cNvPr id="479" name="Google Shape;479;p65"/>
          <p:cNvSpPr txBox="1">
            <a:spLocks noGrp="1"/>
          </p:cNvSpPr>
          <p:nvPr>
            <p:ph type="subTitle" idx="1"/>
          </p:nvPr>
        </p:nvSpPr>
        <p:spPr>
          <a:xfrm>
            <a:off x="4863950" y="1327700"/>
            <a:ext cx="3724200" cy="1176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212121"/>
                </a:solidFill>
              </a:rPr>
              <a:t>Yelp is a “crowd-sourced local business review and social networking site”.</a:t>
            </a:r>
            <a:endParaRPr>
              <a:solidFill>
                <a:srgbClr val="212121"/>
              </a:solidFill>
            </a:endParaRPr>
          </a:p>
        </p:txBody>
      </p:sp>
      <p:sp>
        <p:nvSpPr>
          <p:cNvPr id="480" name="Google Shape;480;p65"/>
          <p:cNvSpPr txBox="1">
            <a:spLocks noGrp="1"/>
          </p:cNvSpPr>
          <p:nvPr>
            <p:ph type="title"/>
          </p:nvPr>
        </p:nvSpPr>
        <p:spPr>
          <a:xfrm>
            <a:off x="4863950" y="645550"/>
            <a:ext cx="383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12121"/>
                </a:solidFill>
              </a:rPr>
              <a:t>WHAT’s YELP?</a:t>
            </a:r>
            <a:endParaRPr>
              <a:solidFill>
                <a:srgbClr val="21212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pic>
        <p:nvPicPr>
          <p:cNvPr id="485" name="Google Shape;485;p66"/>
          <p:cNvPicPr preferRelativeResize="0"/>
          <p:nvPr/>
        </p:nvPicPr>
        <p:blipFill rotWithShape="1">
          <a:blip r:embed="rId3">
            <a:alphaModFix amt="56000"/>
          </a:blip>
          <a:srcRect t="7344" b="7353"/>
          <a:stretch/>
        </p:blipFill>
        <p:spPr>
          <a:xfrm>
            <a:off x="3019425" y="-14250"/>
            <a:ext cx="6124500" cy="5224500"/>
          </a:xfrm>
          <a:prstGeom prst="rect">
            <a:avLst/>
          </a:prstGeom>
          <a:noFill/>
          <a:ln>
            <a:noFill/>
          </a:ln>
        </p:spPr>
      </p:pic>
      <p:sp>
        <p:nvSpPr>
          <p:cNvPr id="486" name="Google Shape;486;p66"/>
          <p:cNvSpPr/>
          <p:nvPr/>
        </p:nvSpPr>
        <p:spPr>
          <a:xfrm>
            <a:off x="4694775" y="0"/>
            <a:ext cx="3695700" cy="478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7" name="Google Shape;487;p66"/>
          <p:cNvSpPr txBox="1">
            <a:spLocks noGrp="1"/>
          </p:cNvSpPr>
          <p:nvPr>
            <p:ph type="title"/>
          </p:nvPr>
        </p:nvSpPr>
        <p:spPr>
          <a:xfrm>
            <a:off x="603150" y="1892800"/>
            <a:ext cx="2044200" cy="119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212121"/>
                </a:solidFill>
              </a:rPr>
              <a:t>METADATA</a:t>
            </a:r>
            <a:endParaRPr>
              <a:solidFill>
                <a:srgbClr val="212121"/>
              </a:solidFill>
            </a:endParaRPr>
          </a:p>
          <a:p>
            <a:pPr marL="0" lvl="0" indent="0" algn="ctr" rtl="0">
              <a:spcBef>
                <a:spcPts val="0"/>
              </a:spcBef>
              <a:spcAft>
                <a:spcPts val="0"/>
              </a:spcAft>
              <a:buNone/>
            </a:pPr>
            <a:r>
              <a:rPr lang="en">
                <a:solidFill>
                  <a:srgbClr val="212121"/>
                </a:solidFill>
              </a:rPr>
              <a:t>(ENTITIES)</a:t>
            </a:r>
            <a:endParaRPr>
              <a:solidFill>
                <a:srgbClr val="212121"/>
              </a:solidFill>
            </a:endParaRPr>
          </a:p>
        </p:txBody>
      </p:sp>
      <p:sp>
        <p:nvSpPr>
          <p:cNvPr id="488" name="Google Shape;488;p66"/>
          <p:cNvSpPr txBox="1">
            <a:spLocks noGrp="1"/>
          </p:cNvSpPr>
          <p:nvPr>
            <p:ph type="subTitle" idx="1"/>
          </p:nvPr>
        </p:nvSpPr>
        <p:spPr>
          <a:xfrm>
            <a:off x="4840125" y="190549"/>
            <a:ext cx="1627500" cy="2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212121"/>
                </a:solidFill>
              </a:rPr>
              <a:t>Businesses</a:t>
            </a:r>
            <a:endParaRPr sz="1800">
              <a:solidFill>
                <a:srgbClr val="212121"/>
              </a:solidFill>
            </a:endParaRPr>
          </a:p>
        </p:txBody>
      </p:sp>
      <p:sp>
        <p:nvSpPr>
          <p:cNvPr id="489" name="Google Shape;489;p66"/>
          <p:cNvSpPr txBox="1">
            <a:spLocks noGrp="1"/>
          </p:cNvSpPr>
          <p:nvPr>
            <p:ph type="subTitle" idx="2"/>
          </p:nvPr>
        </p:nvSpPr>
        <p:spPr>
          <a:xfrm>
            <a:off x="4840125" y="548322"/>
            <a:ext cx="3405000" cy="46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300">
                <a:solidFill>
                  <a:srgbClr val="212121"/>
                </a:solidFill>
              </a:rPr>
              <a:t>Contains business data including location, attributes, and categories</a:t>
            </a:r>
            <a:endParaRPr sz="1300">
              <a:solidFill>
                <a:srgbClr val="212121"/>
              </a:solidFill>
            </a:endParaRPr>
          </a:p>
        </p:txBody>
      </p:sp>
      <p:sp>
        <p:nvSpPr>
          <p:cNvPr id="490" name="Google Shape;490;p66"/>
          <p:cNvSpPr txBox="1">
            <a:spLocks noGrp="1"/>
          </p:cNvSpPr>
          <p:nvPr>
            <p:ph type="subTitle" idx="6"/>
          </p:nvPr>
        </p:nvSpPr>
        <p:spPr>
          <a:xfrm>
            <a:off x="4840125" y="3420796"/>
            <a:ext cx="34017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300">
                <a:solidFill>
                  <a:srgbClr val="212121"/>
                </a:solidFill>
              </a:rPr>
              <a:t>Contains the business id and  list of check-ins</a:t>
            </a:r>
            <a:endParaRPr sz="1300">
              <a:solidFill>
                <a:srgbClr val="212121"/>
              </a:solidFill>
            </a:endParaRPr>
          </a:p>
        </p:txBody>
      </p:sp>
      <p:sp>
        <p:nvSpPr>
          <p:cNvPr id="491" name="Google Shape;491;p66"/>
          <p:cNvSpPr txBox="1">
            <a:spLocks noGrp="1"/>
          </p:cNvSpPr>
          <p:nvPr>
            <p:ph type="subTitle" idx="3"/>
          </p:nvPr>
        </p:nvSpPr>
        <p:spPr>
          <a:xfrm>
            <a:off x="4840125" y="3061660"/>
            <a:ext cx="1627500" cy="2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212121"/>
                </a:solidFill>
              </a:rPr>
              <a:t>CHECK INS</a:t>
            </a:r>
            <a:endParaRPr sz="1800">
              <a:solidFill>
                <a:srgbClr val="212121"/>
              </a:solidFill>
            </a:endParaRPr>
          </a:p>
        </p:txBody>
      </p:sp>
      <p:sp>
        <p:nvSpPr>
          <p:cNvPr id="492" name="Google Shape;492;p66"/>
          <p:cNvSpPr txBox="1">
            <a:spLocks noGrp="1"/>
          </p:cNvSpPr>
          <p:nvPr>
            <p:ph type="subTitle" idx="4"/>
          </p:nvPr>
        </p:nvSpPr>
        <p:spPr>
          <a:xfrm>
            <a:off x="4840125" y="1510840"/>
            <a:ext cx="34017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300">
                <a:solidFill>
                  <a:srgbClr val="212121"/>
                </a:solidFill>
              </a:rPr>
              <a:t>Contains the full review text data including the user id and business id</a:t>
            </a:r>
            <a:endParaRPr sz="1300">
              <a:solidFill>
                <a:srgbClr val="212121"/>
              </a:solidFill>
            </a:endParaRPr>
          </a:p>
        </p:txBody>
      </p:sp>
      <p:sp>
        <p:nvSpPr>
          <p:cNvPr id="493" name="Google Shape;493;p66"/>
          <p:cNvSpPr txBox="1">
            <a:spLocks noGrp="1"/>
          </p:cNvSpPr>
          <p:nvPr>
            <p:ph type="subTitle" idx="5"/>
          </p:nvPr>
        </p:nvSpPr>
        <p:spPr>
          <a:xfrm>
            <a:off x="4840125" y="1148876"/>
            <a:ext cx="1629000" cy="2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212121"/>
                </a:solidFill>
              </a:rPr>
              <a:t>Reviews</a:t>
            </a:r>
            <a:endParaRPr sz="1800">
              <a:solidFill>
                <a:srgbClr val="212121"/>
              </a:solidFill>
            </a:endParaRPr>
          </a:p>
        </p:txBody>
      </p:sp>
      <p:cxnSp>
        <p:nvCxnSpPr>
          <p:cNvPr id="494" name="Google Shape;494;p66"/>
          <p:cNvCxnSpPr/>
          <p:nvPr/>
        </p:nvCxnSpPr>
        <p:spPr>
          <a:xfrm>
            <a:off x="9044700" y="114800"/>
            <a:ext cx="0" cy="4914300"/>
          </a:xfrm>
          <a:prstGeom prst="straightConnector1">
            <a:avLst/>
          </a:prstGeom>
          <a:noFill/>
          <a:ln w="19050" cap="flat" cmpd="sng">
            <a:solidFill>
              <a:schemeClr val="lt1"/>
            </a:solidFill>
            <a:prstDash val="solid"/>
            <a:round/>
            <a:headEnd type="none" w="med" len="med"/>
            <a:tailEnd type="none" w="med" len="med"/>
          </a:ln>
        </p:spPr>
      </p:cxnSp>
      <p:sp>
        <p:nvSpPr>
          <p:cNvPr id="495" name="Google Shape;495;p66"/>
          <p:cNvSpPr txBox="1">
            <a:spLocks noGrp="1"/>
          </p:cNvSpPr>
          <p:nvPr>
            <p:ph type="subTitle" idx="7"/>
          </p:nvPr>
        </p:nvSpPr>
        <p:spPr>
          <a:xfrm>
            <a:off x="4840125" y="2470382"/>
            <a:ext cx="34017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300">
                <a:solidFill>
                  <a:srgbClr val="212121"/>
                </a:solidFill>
              </a:rPr>
              <a:t>Contains user data including the user’s friend mapping</a:t>
            </a:r>
            <a:endParaRPr sz="1300">
              <a:solidFill>
                <a:srgbClr val="212121"/>
              </a:solidFill>
            </a:endParaRPr>
          </a:p>
        </p:txBody>
      </p:sp>
      <p:cxnSp>
        <p:nvCxnSpPr>
          <p:cNvPr id="496" name="Google Shape;496;p66"/>
          <p:cNvCxnSpPr/>
          <p:nvPr/>
        </p:nvCxnSpPr>
        <p:spPr>
          <a:xfrm>
            <a:off x="3031987" y="107025"/>
            <a:ext cx="6024300" cy="0"/>
          </a:xfrm>
          <a:prstGeom prst="straightConnector1">
            <a:avLst/>
          </a:prstGeom>
          <a:noFill/>
          <a:ln w="19050" cap="flat" cmpd="sng">
            <a:solidFill>
              <a:schemeClr val="lt1"/>
            </a:solidFill>
            <a:prstDash val="solid"/>
            <a:round/>
            <a:headEnd type="none" w="med" len="med"/>
            <a:tailEnd type="none" w="med" len="med"/>
          </a:ln>
        </p:spPr>
      </p:cxnSp>
      <p:cxnSp>
        <p:nvCxnSpPr>
          <p:cNvPr id="497" name="Google Shape;497;p66"/>
          <p:cNvCxnSpPr/>
          <p:nvPr/>
        </p:nvCxnSpPr>
        <p:spPr>
          <a:xfrm>
            <a:off x="3019425" y="5037000"/>
            <a:ext cx="6035400" cy="0"/>
          </a:xfrm>
          <a:prstGeom prst="straightConnector1">
            <a:avLst/>
          </a:prstGeom>
          <a:noFill/>
          <a:ln w="19050" cap="flat" cmpd="sng">
            <a:solidFill>
              <a:schemeClr val="lt1"/>
            </a:solidFill>
            <a:prstDash val="solid"/>
            <a:round/>
            <a:headEnd type="none" w="med" len="med"/>
            <a:tailEnd type="none" w="med" len="med"/>
          </a:ln>
        </p:spPr>
      </p:cxnSp>
      <p:sp>
        <p:nvSpPr>
          <p:cNvPr id="498" name="Google Shape;498;p66"/>
          <p:cNvSpPr txBox="1">
            <a:spLocks noGrp="1"/>
          </p:cNvSpPr>
          <p:nvPr>
            <p:ph type="subTitle" idx="8"/>
          </p:nvPr>
        </p:nvSpPr>
        <p:spPr>
          <a:xfrm>
            <a:off x="4840125" y="2108578"/>
            <a:ext cx="1629000" cy="2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212121"/>
                </a:solidFill>
              </a:rPr>
              <a:t>USERS</a:t>
            </a:r>
            <a:endParaRPr sz="1800">
              <a:solidFill>
                <a:srgbClr val="212121"/>
              </a:solidFill>
            </a:endParaRPr>
          </a:p>
        </p:txBody>
      </p:sp>
      <p:sp>
        <p:nvSpPr>
          <p:cNvPr id="499" name="Google Shape;499;p66"/>
          <p:cNvSpPr txBox="1">
            <a:spLocks noGrp="1"/>
          </p:cNvSpPr>
          <p:nvPr>
            <p:ph type="subTitle" idx="6"/>
          </p:nvPr>
        </p:nvSpPr>
        <p:spPr>
          <a:xfrm>
            <a:off x="4840125" y="4328859"/>
            <a:ext cx="34017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300">
                <a:solidFill>
                  <a:srgbClr val="212121"/>
                </a:solidFill>
              </a:rPr>
              <a:t>Contains all tips or suggestions written by a user on a business</a:t>
            </a:r>
            <a:endParaRPr sz="1300">
              <a:solidFill>
                <a:srgbClr val="212121"/>
              </a:solidFill>
            </a:endParaRPr>
          </a:p>
        </p:txBody>
      </p:sp>
      <p:sp>
        <p:nvSpPr>
          <p:cNvPr id="500" name="Google Shape;500;p66"/>
          <p:cNvSpPr txBox="1">
            <a:spLocks noGrp="1"/>
          </p:cNvSpPr>
          <p:nvPr>
            <p:ph type="subTitle" idx="3"/>
          </p:nvPr>
        </p:nvSpPr>
        <p:spPr>
          <a:xfrm>
            <a:off x="4840125" y="3969723"/>
            <a:ext cx="1627500" cy="2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212121"/>
                </a:solidFill>
              </a:rPr>
              <a:t>TIPS</a:t>
            </a:r>
            <a:endParaRPr sz="1800">
              <a:solidFill>
                <a:srgbClr val="21212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89"/>
                                        </p:tgtEl>
                                        <p:attrNameLst>
                                          <p:attrName>style.visibility</p:attrName>
                                        </p:attrNameLst>
                                      </p:cBhvr>
                                      <p:to>
                                        <p:strVal val="visible"/>
                                      </p:to>
                                    </p:set>
                                    <p:anim calcmode="lin" valueType="num">
                                      <p:cBhvr additive="base">
                                        <p:cTn id="7" dur="500"/>
                                        <p:tgtEl>
                                          <p:spTgt spid="48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492"/>
                                        </p:tgtEl>
                                        <p:attrNameLst>
                                          <p:attrName>style.visibility</p:attrName>
                                        </p:attrNameLst>
                                      </p:cBhvr>
                                      <p:to>
                                        <p:strVal val="visible"/>
                                      </p:to>
                                    </p:set>
                                    <p:anim calcmode="lin" valueType="num">
                                      <p:cBhvr additive="base">
                                        <p:cTn id="12" dur="500"/>
                                        <p:tgtEl>
                                          <p:spTgt spid="492"/>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495"/>
                                        </p:tgtEl>
                                        <p:attrNameLst>
                                          <p:attrName>style.visibility</p:attrName>
                                        </p:attrNameLst>
                                      </p:cBhvr>
                                      <p:to>
                                        <p:strVal val="visible"/>
                                      </p:to>
                                    </p:set>
                                    <p:anim calcmode="lin" valueType="num">
                                      <p:cBhvr additive="base">
                                        <p:cTn id="17" dur="500"/>
                                        <p:tgtEl>
                                          <p:spTgt spid="495"/>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490"/>
                                        </p:tgtEl>
                                        <p:attrNameLst>
                                          <p:attrName>style.visibility</p:attrName>
                                        </p:attrNameLst>
                                      </p:cBhvr>
                                      <p:to>
                                        <p:strVal val="visible"/>
                                      </p:to>
                                    </p:set>
                                    <p:anim calcmode="lin" valueType="num">
                                      <p:cBhvr additive="base">
                                        <p:cTn id="22" dur="500"/>
                                        <p:tgtEl>
                                          <p:spTgt spid="490"/>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499"/>
                                        </p:tgtEl>
                                        <p:attrNameLst>
                                          <p:attrName>style.visibility</p:attrName>
                                        </p:attrNameLst>
                                      </p:cBhvr>
                                      <p:to>
                                        <p:strVal val="visible"/>
                                      </p:to>
                                    </p:set>
                                    <p:anim calcmode="lin" valueType="num">
                                      <p:cBhvr additive="base">
                                        <p:cTn id="27" dur="500"/>
                                        <p:tgtEl>
                                          <p:spTgt spid="49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67"/>
          <p:cNvSpPr txBox="1">
            <a:spLocks noGrp="1"/>
          </p:cNvSpPr>
          <p:nvPr>
            <p:ph type="title"/>
          </p:nvPr>
        </p:nvSpPr>
        <p:spPr>
          <a:xfrm>
            <a:off x="625275" y="374700"/>
            <a:ext cx="52332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12121"/>
                </a:solidFill>
              </a:rPr>
              <a:t>METADATA (ATTRIBUTES)</a:t>
            </a:r>
            <a:endParaRPr>
              <a:solidFill>
                <a:srgbClr val="212121"/>
              </a:solidFill>
            </a:endParaRPr>
          </a:p>
        </p:txBody>
      </p:sp>
      <p:sp>
        <p:nvSpPr>
          <p:cNvPr id="506" name="Google Shape;506;p67"/>
          <p:cNvSpPr txBox="1"/>
          <p:nvPr/>
        </p:nvSpPr>
        <p:spPr>
          <a:xfrm>
            <a:off x="1551700" y="4260725"/>
            <a:ext cx="19125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212121"/>
                </a:solidFill>
                <a:latin typeface="Overpass"/>
                <a:ea typeface="Overpass"/>
                <a:cs typeface="Overpass"/>
                <a:sym typeface="Overpass"/>
              </a:rPr>
              <a:t>original entities</a:t>
            </a:r>
            <a:endParaRPr sz="1800" b="1">
              <a:solidFill>
                <a:srgbClr val="212121"/>
              </a:solidFill>
              <a:latin typeface="Overpass"/>
              <a:ea typeface="Overpass"/>
              <a:cs typeface="Overpass"/>
              <a:sym typeface="Overpass"/>
            </a:endParaRPr>
          </a:p>
        </p:txBody>
      </p:sp>
      <p:sp>
        <p:nvSpPr>
          <p:cNvPr id="507" name="Google Shape;507;p67"/>
          <p:cNvSpPr txBox="1"/>
          <p:nvPr/>
        </p:nvSpPr>
        <p:spPr>
          <a:xfrm>
            <a:off x="5725750" y="4260725"/>
            <a:ext cx="19125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212121"/>
                </a:solidFill>
                <a:latin typeface="Overpass"/>
                <a:ea typeface="Overpass"/>
                <a:cs typeface="Overpass"/>
                <a:sym typeface="Overpass"/>
              </a:rPr>
              <a:t>new entities</a:t>
            </a:r>
            <a:endParaRPr sz="1800" b="1">
              <a:solidFill>
                <a:srgbClr val="212121"/>
              </a:solidFill>
              <a:latin typeface="Overpass"/>
              <a:ea typeface="Overpass"/>
              <a:cs typeface="Overpass"/>
              <a:sym typeface="Overpass"/>
            </a:endParaRPr>
          </a:p>
        </p:txBody>
      </p:sp>
      <p:cxnSp>
        <p:nvCxnSpPr>
          <p:cNvPr id="508" name="Google Shape;508;p67"/>
          <p:cNvCxnSpPr>
            <a:endCxn id="509" idx="1"/>
          </p:cNvCxnSpPr>
          <p:nvPr/>
        </p:nvCxnSpPr>
        <p:spPr>
          <a:xfrm>
            <a:off x="1646725" y="2073925"/>
            <a:ext cx="96300" cy="0"/>
          </a:xfrm>
          <a:prstGeom prst="straightConnector1">
            <a:avLst/>
          </a:prstGeom>
          <a:noFill/>
          <a:ln w="9525" cap="flat" cmpd="sng">
            <a:solidFill>
              <a:schemeClr val="dk2"/>
            </a:solidFill>
            <a:prstDash val="solid"/>
            <a:round/>
            <a:headEnd type="none" w="med" len="med"/>
            <a:tailEnd type="none" w="med" len="med"/>
          </a:ln>
        </p:spPr>
      </p:cxnSp>
      <p:cxnSp>
        <p:nvCxnSpPr>
          <p:cNvPr id="510" name="Google Shape;510;p67"/>
          <p:cNvCxnSpPr>
            <a:stCxn id="511" idx="3"/>
            <a:endCxn id="509" idx="1"/>
          </p:cNvCxnSpPr>
          <p:nvPr/>
        </p:nvCxnSpPr>
        <p:spPr>
          <a:xfrm>
            <a:off x="1646750" y="2073925"/>
            <a:ext cx="96300" cy="0"/>
          </a:xfrm>
          <a:prstGeom prst="straightConnector1">
            <a:avLst/>
          </a:prstGeom>
          <a:noFill/>
          <a:ln w="9525" cap="flat" cmpd="sng">
            <a:solidFill>
              <a:schemeClr val="dk2"/>
            </a:solidFill>
            <a:prstDash val="solid"/>
            <a:round/>
            <a:headEnd type="none" w="med" len="med"/>
            <a:tailEnd type="none" w="med" len="med"/>
          </a:ln>
        </p:spPr>
      </p:cxnSp>
      <p:pic>
        <p:nvPicPr>
          <p:cNvPr id="512" name="Google Shape;512;p67"/>
          <p:cNvPicPr preferRelativeResize="0"/>
          <p:nvPr/>
        </p:nvPicPr>
        <p:blipFill>
          <a:blip r:embed="rId3">
            <a:alphaModFix/>
          </a:blip>
          <a:stretch>
            <a:fillRect/>
          </a:stretch>
        </p:blipFill>
        <p:spPr>
          <a:xfrm>
            <a:off x="483538" y="1282880"/>
            <a:ext cx="1248012" cy="1248012"/>
          </a:xfrm>
          <a:prstGeom prst="rect">
            <a:avLst/>
          </a:prstGeom>
          <a:noFill/>
          <a:ln>
            <a:noFill/>
          </a:ln>
        </p:spPr>
      </p:pic>
      <p:pic>
        <p:nvPicPr>
          <p:cNvPr id="513" name="Google Shape;513;p67"/>
          <p:cNvPicPr preferRelativeResize="0"/>
          <p:nvPr/>
        </p:nvPicPr>
        <p:blipFill>
          <a:blip r:embed="rId4">
            <a:alphaModFix/>
          </a:blip>
          <a:stretch>
            <a:fillRect/>
          </a:stretch>
        </p:blipFill>
        <p:spPr>
          <a:xfrm>
            <a:off x="3256938" y="1326525"/>
            <a:ext cx="1243583" cy="1243583"/>
          </a:xfrm>
          <a:prstGeom prst="rect">
            <a:avLst/>
          </a:prstGeom>
          <a:noFill/>
          <a:ln>
            <a:noFill/>
          </a:ln>
        </p:spPr>
      </p:pic>
      <p:pic>
        <p:nvPicPr>
          <p:cNvPr id="514" name="Google Shape;514;p67"/>
          <p:cNvPicPr preferRelativeResize="0"/>
          <p:nvPr/>
        </p:nvPicPr>
        <p:blipFill>
          <a:blip r:embed="rId5">
            <a:alphaModFix/>
          </a:blip>
          <a:stretch>
            <a:fillRect/>
          </a:stretch>
        </p:blipFill>
        <p:spPr>
          <a:xfrm>
            <a:off x="1185950" y="2774028"/>
            <a:ext cx="1243583" cy="1243583"/>
          </a:xfrm>
          <a:prstGeom prst="rect">
            <a:avLst/>
          </a:prstGeom>
          <a:noFill/>
          <a:ln>
            <a:noFill/>
          </a:ln>
        </p:spPr>
      </p:pic>
      <p:pic>
        <p:nvPicPr>
          <p:cNvPr id="515" name="Google Shape;515;p67"/>
          <p:cNvPicPr preferRelativeResize="0"/>
          <p:nvPr/>
        </p:nvPicPr>
        <p:blipFill>
          <a:blip r:embed="rId6">
            <a:alphaModFix/>
          </a:blip>
          <a:stretch>
            <a:fillRect/>
          </a:stretch>
        </p:blipFill>
        <p:spPr>
          <a:xfrm>
            <a:off x="2586350" y="2774028"/>
            <a:ext cx="1243583" cy="1243583"/>
          </a:xfrm>
          <a:prstGeom prst="rect">
            <a:avLst/>
          </a:prstGeom>
          <a:noFill/>
          <a:ln>
            <a:noFill/>
          </a:ln>
        </p:spPr>
      </p:pic>
      <p:pic>
        <p:nvPicPr>
          <p:cNvPr id="516" name="Google Shape;516;p67"/>
          <p:cNvPicPr preferRelativeResize="0"/>
          <p:nvPr/>
        </p:nvPicPr>
        <p:blipFill>
          <a:blip r:embed="rId7">
            <a:alphaModFix/>
          </a:blip>
          <a:stretch>
            <a:fillRect/>
          </a:stretch>
        </p:blipFill>
        <p:spPr>
          <a:xfrm>
            <a:off x="5181272" y="2769850"/>
            <a:ext cx="1243584" cy="1329678"/>
          </a:xfrm>
          <a:prstGeom prst="rect">
            <a:avLst/>
          </a:prstGeom>
          <a:noFill/>
          <a:ln>
            <a:noFill/>
          </a:ln>
        </p:spPr>
      </p:pic>
      <p:pic>
        <p:nvPicPr>
          <p:cNvPr id="517" name="Google Shape;517;p67"/>
          <p:cNvPicPr preferRelativeResize="0"/>
          <p:nvPr/>
        </p:nvPicPr>
        <p:blipFill>
          <a:blip r:embed="rId8">
            <a:alphaModFix/>
          </a:blip>
          <a:stretch>
            <a:fillRect/>
          </a:stretch>
        </p:blipFill>
        <p:spPr>
          <a:xfrm>
            <a:off x="6673725" y="985138"/>
            <a:ext cx="1600199" cy="960120"/>
          </a:xfrm>
          <a:prstGeom prst="rect">
            <a:avLst/>
          </a:prstGeom>
          <a:noFill/>
          <a:ln>
            <a:noFill/>
          </a:ln>
        </p:spPr>
      </p:pic>
      <p:pic>
        <p:nvPicPr>
          <p:cNvPr id="518" name="Google Shape;518;p67"/>
          <p:cNvPicPr preferRelativeResize="0"/>
          <p:nvPr/>
        </p:nvPicPr>
        <p:blipFill>
          <a:blip r:embed="rId9">
            <a:alphaModFix/>
          </a:blip>
          <a:stretch>
            <a:fillRect/>
          </a:stretch>
        </p:blipFill>
        <p:spPr>
          <a:xfrm>
            <a:off x="6673725" y="2086988"/>
            <a:ext cx="1600200" cy="988359"/>
          </a:xfrm>
          <a:prstGeom prst="rect">
            <a:avLst/>
          </a:prstGeom>
          <a:noFill/>
          <a:ln>
            <a:noFill/>
          </a:ln>
        </p:spPr>
      </p:pic>
      <p:pic>
        <p:nvPicPr>
          <p:cNvPr id="519" name="Google Shape;519;p67"/>
          <p:cNvPicPr preferRelativeResize="0"/>
          <p:nvPr/>
        </p:nvPicPr>
        <p:blipFill>
          <a:blip r:embed="rId10">
            <a:alphaModFix/>
          </a:blip>
          <a:stretch>
            <a:fillRect/>
          </a:stretch>
        </p:blipFill>
        <p:spPr>
          <a:xfrm>
            <a:off x="6673725" y="3217062"/>
            <a:ext cx="1600199" cy="941294"/>
          </a:xfrm>
          <a:prstGeom prst="rect">
            <a:avLst/>
          </a:prstGeom>
          <a:noFill/>
          <a:ln>
            <a:noFill/>
          </a:ln>
        </p:spPr>
      </p:pic>
      <p:pic>
        <p:nvPicPr>
          <p:cNvPr id="520" name="Google Shape;520;p67"/>
          <p:cNvPicPr preferRelativeResize="0"/>
          <p:nvPr/>
        </p:nvPicPr>
        <p:blipFill>
          <a:blip r:embed="rId11">
            <a:alphaModFix/>
          </a:blip>
          <a:stretch>
            <a:fillRect/>
          </a:stretch>
        </p:blipFill>
        <p:spPr>
          <a:xfrm>
            <a:off x="1872463" y="1326525"/>
            <a:ext cx="1243583" cy="1243583"/>
          </a:xfrm>
          <a:prstGeom prst="rect">
            <a:avLst/>
          </a:prstGeom>
          <a:noFill/>
          <a:ln>
            <a:noFill/>
          </a:ln>
        </p:spPr>
      </p:pic>
      <p:pic>
        <p:nvPicPr>
          <p:cNvPr id="521" name="Google Shape;521;p67"/>
          <p:cNvPicPr preferRelativeResize="0"/>
          <p:nvPr/>
        </p:nvPicPr>
        <p:blipFill>
          <a:blip r:embed="rId12">
            <a:alphaModFix/>
          </a:blip>
          <a:stretch>
            <a:fillRect/>
          </a:stretch>
        </p:blipFill>
        <p:spPr>
          <a:xfrm>
            <a:off x="5181269" y="1281375"/>
            <a:ext cx="1243584" cy="132967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1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68"/>
          <p:cNvSpPr txBox="1">
            <a:spLocks noGrp="1"/>
          </p:cNvSpPr>
          <p:nvPr>
            <p:ph type="title"/>
          </p:nvPr>
        </p:nvSpPr>
        <p:spPr>
          <a:xfrm>
            <a:off x="4454300" y="961363"/>
            <a:ext cx="1663200" cy="93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212121"/>
                </a:solidFill>
              </a:rPr>
              <a:t>0</a:t>
            </a:r>
            <a:r>
              <a:rPr lang="en">
                <a:solidFill>
                  <a:srgbClr val="212121"/>
                </a:solidFill>
              </a:rPr>
              <a:t>2</a:t>
            </a:r>
            <a:endParaRPr b="1">
              <a:solidFill>
                <a:srgbClr val="212121"/>
              </a:solidFill>
            </a:endParaRPr>
          </a:p>
        </p:txBody>
      </p:sp>
      <p:sp>
        <p:nvSpPr>
          <p:cNvPr id="527" name="Google Shape;527;p68"/>
          <p:cNvSpPr txBox="1">
            <a:spLocks noGrp="1"/>
          </p:cNvSpPr>
          <p:nvPr>
            <p:ph type="title" idx="2"/>
          </p:nvPr>
        </p:nvSpPr>
        <p:spPr>
          <a:xfrm>
            <a:off x="4454300" y="1954934"/>
            <a:ext cx="4321500" cy="288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900">
                <a:solidFill>
                  <a:srgbClr val="212121"/>
                </a:solidFill>
              </a:rPr>
              <a:t>RELATIONSHIPS, BUSINESS Rules, </a:t>
            </a:r>
            <a:endParaRPr sz="4900">
              <a:solidFill>
                <a:srgbClr val="212121"/>
              </a:solidFill>
            </a:endParaRPr>
          </a:p>
          <a:p>
            <a:pPr marL="0" lvl="0" indent="0" algn="l" rtl="0">
              <a:spcBef>
                <a:spcPts val="0"/>
              </a:spcBef>
              <a:spcAft>
                <a:spcPts val="0"/>
              </a:spcAft>
              <a:buNone/>
            </a:pPr>
            <a:r>
              <a:rPr lang="en" sz="4900">
                <a:solidFill>
                  <a:srgbClr val="212121"/>
                </a:solidFill>
              </a:rPr>
              <a:t>ERD</a:t>
            </a:r>
            <a:endParaRPr sz="4900">
              <a:solidFill>
                <a:srgbClr val="21212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pic>
        <p:nvPicPr>
          <p:cNvPr id="532" name="Google Shape;532;p69"/>
          <p:cNvPicPr preferRelativeResize="0"/>
          <p:nvPr/>
        </p:nvPicPr>
        <p:blipFill rotWithShape="1">
          <a:blip r:embed="rId3">
            <a:alphaModFix amt="80000"/>
          </a:blip>
          <a:srcRect l="58429" t="260" r="1987" b="-260"/>
          <a:stretch/>
        </p:blipFill>
        <p:spPr>
          <a:xfrm>
            <a:off x="0" y="-7350"/>
            <a:ext cx="2041800" cy="5158200"/>
          </a:xfrm>
          <a:prstGeom prst="rect">
            <a:avLst/>
          </a:prstGeom>
          <a:noFill/>
          <a:ln>
            <a:noFill/>
          </a:ln>
        </p:spPr>
      </p:pic>
      <p:sp>
        <p:nvSpPr>
          <p:cNvPr id="533" name="Google Shape;533;p69"/>
          <p:cNvSpPr txBox="1">
            <a:spLocks noGrp="1"/>
          </p:cNvSpPr>
          <p:nvPr>
            <p:ph type="title"/>
          </p:nvPr>
        </p:nvSpPr>
        <p:spPr>
          <a:xfrm>
            <a:off x="2397750" y="247375"/>
            <a:ext cx="6076500" cy="7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rules</a:t>
            </a:r>
            <a:endParaRPr/>
          </a:p>
        </p:txBody>
      </p:sp>
      <p:sp>
        <p:nvSpPr>
          <p:cNvPr id="534" name="Google Shape;534;p69"/>
          <p:cNvSpPr txBox="1">
            <a:spLocks noGrp="1"/>
          </p:cNvSpPr>
          <p:nvPr>
            <p:ph type="subTitle" idx="1"/>
          </p:nvPr>
        </p:nvSpPr>
        <p:spPr>
          <a:xfrm>
            <a:off x="2041748" y="2300425"/>
            <a:ext cx="1274100" cy="27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users</a:t>
            </a:r>
            <a:endParaRPr/>
          </a:p>
        </p:txBody>
      </p:sp>
      <p:sp>
        <p:nvSpPr>
          <p:cNvPr id="535" name="Google Shape;535;p69"/>
          <p:cNvSpPr txBox="1">
            <a:spLocks noGrp="1"/>
          </p:cNvSpPr>
          <p:nvPr>
            <p:ph type="subTitle" idx="2"/>
          </p:nvPr>
        </p:nvSpPr>
        <p:spPr>
          <a:xfrm>
            <a:off x="3147275" y="1163425"/>
            <a:ext cx="5658900" cy="2094900"/>
          </a:xfrm>
          <a:prstGeom prst="rect">
            <a:avLst/>
          </a:prstGeom>
        </p:spPr>
        <p:txBody>
          <a:bodyPr spcFirstLastPara="1" wrap="square" lIns="91425" tIns="91425" rIns="91425" bIns="91425" anchor="ctr" anchorCtr="0">
            <a:noAutofit/>
          </a:bodyPr>
          <a:lstStyle/>
          <a:p>
            <a:pPr marL="457200" marR="0" lvl="0" indent="-342900" algn="l" rtl="0">
              <a:lnSpc>
                <a:spcPct val="100000"/>
              </a:lnSpc>
              <a:spcBef>
                <a:spcPts val="0"/>
              </a:spcBef>
              <a:spcAft>
                <a:spcPts val="0"/>
              </a:spcAft>
              <a:buClr>
                <a:schemeClr val="lt1"/>
              </a:buClr>
              <a:buSzPts val="1800"/>
              <a:buChar char="●"/>
            </a:pPr>
            <a:r>
              <a:rPr lang="en"/>
              <a:t>Users can join a waitlist for a business only if the business is indicated as 'open'.</a:t>
            </a:r>
            <a:endParaRPr/>
          </a:p>
          <a:p>
            <a:pPr marL="457200" marR="0" lvl="0" indent="-342900" algn="l" rtl="0">
              <a:lnSpc>
                <a:spcPct val="100000"/>
              </a:lnSpc>
              <a:spcBef>
                <a:spcPts val="0"/>
              </a:spcBef>
              <a:spcAft>
                <a:spcPts val="0"/>
              </a:spcAft>
              <a:buClr>
                <a:schemeClr val="lt1"/>
              </a:buClr>
              <a:buSzPts val="1800"/>
              <a:buChar char="●"/>
            </a:pPr>
            <a:r>
              <a:rPr lang="en"/>
              <a:t>Eligibility for 'elite' status requires users to meet a minimum review threshold and maintain high engagement (useful, funny, cool votes) annually.</a:t>
            </a:r>
            <a:endParaRPr/>
          </a:p>
          <a:p>
            <a:pPr marL="457200" marR="0" lvl="0" indent="-342900" algn="l" rtl="0">
              <a:lnSpc>
                <a:spcPct val="100000"/>
              </a:lnSpc>
              <a:spcBef>
                <a:spcPts val="0"/>
              </a:spcBef>
              <a:spcAft>
                <a:spcPts val="0"/>
              </a:spcAft>
              <a:buClr>
                <a:schemeClr val="lt1"/>
              </a:buClr>
              <a:buSzPts val="1800"/>
              <a:buChar char="●"/>
            </a:pPr>
            <a:r>
              <a:rPr lang="en"/>
              <a:t>Only registered users with a unique identifier (UserID) are permitted to post reviews or tips.</a:t>
            </a:r>
            <a:endParaRPr/>
          </a:p>
          <a:p>
            <a:pPr marL="457200" marR="0" lvl="0" indent="-342900" algn="l" rtl="0">
              <a:lnSpc>
                <a:spcPct val="100000"/>
              </a:lnSpc>
              <a:spcBef>
                <a:spcPts val="0"/>
              </a:spcBef>
              <a:spcAft>
                <a:spcPts val="0"/>
              </a:spcAft>
              <a:buClr>
                <a:schemeClr val="lt1"/>
              </a:buClr>
              <a:buSzPts val="1800"/>
              <a:buChar char="●"/>
            </a:pPr>
            <a:r>
              <a:rPr lang="en"/>
              <a:t>A verified email address is mandatory for users to publish reviews or tips on Yelp.</a:t>
            </a:r>
            <a:endParaRPr sz="120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endParaRPr/>
          </a:p>
        </p:txBody>
      </p:sp>
      <p:sp>
        <p:nvSpPr>
          <p:cNvPr id="536" name="Google Shape;536;p69"/>
          <p:cNvSpPr txBox="1">
            <a:spLocks noGrp="1"/>
          </p:cNvSpPr>
          <p:nvPr>
            <p:ph type="subTitle" idx="7"/>
          </p:nvPr>
        </p:nvSpPr>
        <p:spPr>
          <a:xfrm>
            <a:off x="2041798" y="4341700"/>
            <a:ext cx="13458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a:t>
            </a:r>
            <a:endParaRPr/>
          </a:p>
        </p:txBody>
      </p:sp>
      <p:sp>
        <p:nvSpPr>
          <p:cNvPr id="537" name="Google Shape;537;p69"/>
          <p:cNvSpPr txBox="1">
            <a:spLocks noGrp="1"/>
          </p:cNvSpPr>
          <p:nvPr>
            <p:ph type="subTitle" idx="8"/>
          </p:nvPr>
        </p:nvSpPr>
        <p:spPr>
          <a:xfrm>
            <a:off x="3147275" y="3416525"/>
            <a:ext cx="5273100" cy="1161000"/>
          </a:xfrm>
          <a:prstGeom prst="rect">
            <a:avLst/>
          </a:prstGeom>
        </p:spPr>
        <p:txBody>
          <a:bodyPr spcFirstLastPara="1" wrap="square" lIns="91425" tIns="91425" rIns="91425" bIns="91425" anchor="ctr" anchorCtr="0">
            <a:noAutofit/>
          </a:bodyPr>
          <a:lstStyle/>
          <a:p>
            <a:pPr marL="457200" marR="0" lvl="0" indent="-342900" algn="l" rtl="0">
              <a:lnSpc>
                <a:spcPct val="100000"/>
              </a:lnSpc>
              <a:spcBef>
                <a:spcPts val="0"/>
              </a:spcBef>
              <a:spcAft>
                <a:spcPts val="0"/>
              </a:spcAft>
              <a:buClr>
                <a:schemeClr val="lt1"/>
              </a:buClr>
              <a:buSzPts val="1800"/>
              <a:buChar char="●"/>
            </a:pPr>
            <a:r>
              <a:rPr lang="en"/>
              <a:t>Each business listed on the platform must provide a valid address, which includes the city, state, and postal code.</a:t>
            </a:r>
            <a:endParaRPr/>
          </a:p>
          <a:p>
            <a:pPr marL="457200" marR="0" lvl="0" indent="-342900" algn="l" rtl="0">
              <a:lnSpc>
                <a:spcPct val="100000"/>
              </a:lnSpc>
              <a:spcBef>
                <a:spcPts val="0"/>
              </a:spcBef>
              <a:spcAft>
                <a:spcPts val="0"/>
              </a:spcAft>
              <a:buClr>
                <a:schemeClr val="lt1"/>
              </a:buClr>
              <a:buSzPts val="1800"/>
              <a:buChar char="●"/>
            </a:pPr>
            <a:r>
              <a:rPr lang="en"/>
              <a:t>A business may accumulate numerous reviews, tips, and check-ins, but each review, tip, or check-in must correspond to one unique business.</a:t>
            </a:r>
            <a:endParaRPr/>
          </a:p>
        </p:txBody>
      </p:sp>
      <p:grpSp>
        <p:nvGrpSpPr>
          <p:cNvPr id="538" name="Google Shape;538;p69"/>
          <p:cNvGrpSpPr/>
          <p:nvPr/>
        </p:nvGrpSpPr>
        <p:grpSpPr>
          <a:xfrm>
            <a:off x="114173" y="96025"/>
            <a:ext cx="1927585" cy="4941000"/>
            <a:chOff x="114175" y="96025"/>
            <a:chExt cx="2081400" cy="4941000"/>
          </a:xfrm>
        </p:grpSpPr>
        <p:cxnSp>
          <p:nvCxnSpPr>
            <p:cNvPr id="539" name="Google Shape;539;p69"/>
            <p:cNvCxnSpPr/>
            <p:nvPr/>
          </p:nvCxnSpPr>
          <p:spPr>
            <a:xfrm>
              <a:off x="114175" y="5036881"/>
              <a:ext cx="2081400" cy="0"/>
            </a:xfrm>
            <a:prstGeom prst="straightConnector1">
              <a:avLst/>
            </a:prstGeom>
            <a:noFill/>
            <a:ln w="19050" cap="flat" cmpd="sng">
              <a:solidFill>
                <a:schemeClr val="dk2"/>
              </a:solidFill>
              <a:prstDash val="solid"/>
              <a:round/>
              <a:headEnd type="none" w="med" len="med"/>
              <a:tailEnd type="none" w="med" len="med"/>
            </a:ln>
          </p:spPr>
        </p:cxnSp>
        <p:grpSp>
          <p:nvGrpSpPr>
            <p:cNvPr id="540" name="Google Shape;540;p69"/>
            <p:cNvGrpSpPr/>
            <p:nvPr/>
          </p:nvGrpSpPr>
          <p:grpSpPr>
            <a:xfrm>
              <a:off x="114175" y="96025"/>
              <a:ext cx="2081400" cy="4941000"/>
              <a:chOff x="114175" y="96025"/>
              <a:chExt cx="2081400" cy="4941000"/>
            </a:xfrm>
          </p:grpSpPr>
          <p:cxnSp>
            <p:nvCxnSpPr>
              <p:cNvPr id="541" name="Google Shape;541;p69"/>
              <p:cNvCxnSpPr/>
              <p:nvPr/>
            </p:nvCxnSpPr>
            <p:spPr>
              <a:xfrm>
                <a:off x="114175" y="105428"/>
                <a:ext cx="2081400" cy="0"/>
              </a:xfrm>
              <a:prstGeom prst="straightConnector1">
                <a:avLst/>
              </a:prstGeom>
              <a:noFill/>
              <a:ln w="19050" cap="flat" cmpd="sng">
                <a:solidFill>
                  <a:schemeClr val="dk2"/>
                </a:solidFill>
                <a:prstDash val="solid"/>
                <a:round/>
                <a:headEnd type="none" w="med" len="med"/>
                <a:tailEnd type="none" w="med" len="med"/>
              </a:ln>
            </p:spPr>
          </p:cxnSp>
          <p:cxnSp>
            <p:nvCxnSpPr>
              <p:cNvPr id="542" name="Google Shape;542;p69"/>
              <p:cNvCxnSpPr/>
              <p:nvPr/>
            </p:nvCxnSpPr>
            <p:spPr>
              <a:xfrm>
                <a:off x="119375" y="96025"/>
                <a:ext cx="0" cy="4941000"/>
              </a:xfrm>
              <a:prstGeom prst="straightConnector1">
                <a:avLst/>
              </a:prstGeom>
              <a:noFill/>
              <a:ln w="19050" cap="flat" cmpd="sng">
                <a:solidFill>
                  <a:schemeClr val="dk2"/>
                </a:solidFill>
                <a:prstDash val="solid"/>
                <a:round/>
                <a:headEnd type="none" w="med" len="med"/>
                <a:tailEnd type="none" w="med" len="med"/>
              </a:ln>
            </p:spPr>
          </p:cxnSp>
        </p:grpSp>
      </p:grpSp>
      <p:sp>
        <p:nvSpPr>
          <p:cNvPr id="543" name="Google Shape;543;p69"/>
          <p:cNvSpPr/>
          <p:nvPr/>
        </p:nvSpPr>
        <p:spPr>
          <a:xfrm>
            <a:off x="2397750" y="1638000"/>
            <a:ext cx="617700" cy="617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9"/>
          <p:cNvSpPr/>
          <p:nvPr/>
        </p:nvSpPr>
        <p:spPr>
          <a:xfrm>
            <a:off x="2397750" y="3568931"/>
            <a:ext cx="617700" cy="617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69"/>
          <p:cNvSpPr/>
          <p:nvPr/>
        </p:nvSpPr>
        <p:spPr>
          <a:xfrm>
            <a:off x="2541510" y="1814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69"/>
          <p:cNvSpPr/>
          <p:nvPr/>
        </p:nvSpPr>
        <p:spPr>
          <a:xfrm>
            <a:off x="2517690" y="3715575"/>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69"/>
          <p:cNvSpPr/>
          <p:nvPr/>
        </p:nvSpPr>
        <p:spPr>
          <a:xfrm>
            <a:off x="2671163" y="3875094"/>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5"/>
                                        </p:tgtEl>
                                        <p:attrNameLst>
                                          <p:attrName>style.visibility</p:attrName>
                                        </p:attrNameLst>
                                      </p:cBhvr>
                                      <p:to>
                                        <p:strVal val="visible"/>
                                      </p:to>
                                    </p:set>
                                    <p:animEffect transition="in" filter="fade">
                                      <p:cBhvr>
                                        <p:cTn id="7" dur="1000"/>
                                        <p:tgtEl>
                                          <p:spTgt spid="535"/>
                                        </p:tgtEl>
                                      </p:cBhvr>
                                    </p:animEffect>
                                  </p:childTnLst>
                                </p:cTn>
                              </p:par>
                              <p:par>
                                <p:cTn id="8" presetID="10" presetClass="entr" presetSubtype="0" fill="hold" nodeType="withEffect">
                                  <p:stCondLst>
                                    <p:cond delay="0"/>
                                  </p:stCondLst>
                                  <p:childTnLst>
                                    <p:set>
                                      <p:cBhvr>
                                        <p:cTn id="9" dur="1" fill="hold">
                                          <p:stCondLst>
                                            <p:cond delay="0"/>
                                          </p:stCondLst>
                                        </p:cTn>
                                        <p:tgtEl>
                                          <p:spTgt spid="543"/>
                                        </p:tgtEl>
                                        <p:attrNameLst>
                                          <p:attrName>style.visibility</p:attrName>
                                        </p:attrNameLst>
                                      </p:cBhvr>
                                      <p:to>
                                        <p:strVal val="visible"/>
                                      </p:to>
                                    </p:set>
                                    <p:animEffect transition="in" filter="fade">
                                      <p:cBhvr>
                                        <p:cTn id="10" dur="1000"/>
                                        <p:tgtEl>
                                          <p:spTgt spid="543"/>
                                        </p:tgtEl>
                                      </p:cBhvr>
                                    </p:animEffect>
                                  </p:childTnLst>
                                </p:cTn>
                              </p:par>
                              <p:par>
                                <p:cTn id="11" presetID="10" presetClass="entr" presetSubtype="0" fill="hold" nodeType="withEffect">
                                  <p:stCondLst>
                                    <p:cond delay="0"/>
                                  </p:stCondLst>
                                  <p:childTnLst>
                                    <p:set>
                                      <p:cBhvr>
                                        <p:cTn id="12" dur="1" fill="hold">
                                          <p:stCondLst>
                                            <p:cond delay="0"/>
                                          </p:stCondLst>
                                        </p:cTn>
                                        <p:tgtEl>
                                          <p:spTgt spid="545"/>
                                        </p:tgtEl>
                                        <p:attrNameLst>
                                          <p:attrName>style.visibility</p:attrName>
                                        </p:attrNameLst>
                                      </p:cBhvr>
                                      <p:to>
                                        <p:strVal val="visible"/>
                                      </p:to>
                                    </p:set>
                                    <p:animEffect transition="in" filter="fade">
                                      <p:cBhvr>
                                        <p:cTn id="13" dur="1000"/>
                                        <p:tgtEl>
                                          <p:spTgt spid="545"/>
                                        </p:tgtEl>
                                      </p:cBhvr>
                                    </p:animEffect>
                                  </p:childTnLst>
                                </p:cTn>
                              </p:par>
                              <p:par>
                                <p:cTn id="14" presetID="10" presetClass="entr" presetSubtype="0" fill="hold" nodeType="withEffect">
                                  <p:stCondLst>
                                    <p:cond delay="0"/>
                                  </p:stCondLst>
                                  <p:childTnLst>
                                    <p:set>
                                      <p:cBhvr>
                                        <p:cTn id="15" dur="1" fill="hold">
                                          <p:stCondLst>
                                            <p:cond delay="0"/>
                                          </p:stCondLst>
                                        </p:cTn>
                                        <p:tgtEl>
                                          <p:spTgt spid="534"/>
                                        </p:tgtEl>
                                        <p:attrNameLst>
                                          <p:attrName>style.visibility</p:attrName>
                                        </p:attrNameLst>
                                      </p:cBhvr>
                                      <p:to>
                                        <p:strVal val="visible"/>
                                      </p:to>
                                    </p:set>
                                    <p:animEffect transition="in" filter="fade">
                                      <p:cBhvr>
                                        <p:cTn id="16" dur="1000"/>
                                        <p:tgtEl>
                                          <p:spTgt spid="53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36"/>
                                        </p:tgtEl>
                                        <p:attrNameLst>
                                          <p:attrName>style.visibility</p:attrName>
                                        </p:attrNameLst>
                                      </p:cBhvr>
                                      <p:to>
                                        <p:strVal val="visible"/>
                                      </p:to>
                                    </p:set>
                                    <p:animEffect transition="in" filter="fade">
                                      <p:cBhvr>
                                        <p:cTn id="21" dur="1000"/>
                                        <p:tgtEl>
                                          <p:spTgt spid="536"/>
                                        </p:tgtEl>
                                      </p:cBhvr>
                                    </p:animEffect>
                                  </p:childTnLst>
                                </p:cTn>
                              </p:par>
                              <p:par>
                                <p:cTn id="22" presetID="10" presetClass="entr" presetSubtype="0" fill="hold" nodeType="withEffect">
                                  <p:stCondLst>
                                    <p:cond delay="0"/>
                                  </p:stCondLst>
                                  <p:childTnLst>
                                    <p:set>
                                      <p:cBhvr>
                                        <p:cTn id="23" dur="1" fill="hold">
                                          <p:stCondLst>
                                            <p:cond delay="0"/>
                                          </p:stCondLst>
                                        </p:cTn>
                                        <p:tgtEl>
                                          <p:spTgt spid="544"/>
                                        </p:tgtEl>
                                        <p:attrNameLst>
                                          <p:attrName>style.visibility</p:attrName>
                                        </p:attrNameLst>
                                      </p:cBhvr>
                                      <p:to>
                                        <p:strVal val="visible"/>
                                      </p:to>
                                    </p:set>
                                    <p:animEffect transition="in" filter="fade">
                                      <p:cBhvr>
                                        <p:cTn id="24" dur="1000"/>
                                        <p:tgtEl>
                                          <p:spTgt spid="544"/>
                                        </p:tgtEl>
                                      </p:cBhvr>
                                    </p:animEffect>
                                  </p:childTnLst>
                                </p:cTn>
                              </p:par>
                              <p:par>
                                <p:cTn id="25" presetID="10" presetClass="entr" presetSubtype="0" fill="hold" nodeType="withEffect">
                                  <p:stCondLst>
                                    <p:cond delay="0"/>
                                  </p:stCondLst>
                                  <p:childTnLst>
                                    <p:set>
                                      <p:cBhvr>
                                        <p:cTn id="26" dur="1" fill="hold">
                                          <p:stCondLst>
                                            <p:cond delay="0"/>
                                          </p:stCondLst>
                                        </p:cTn>
                                        <p:tgtEl>
                                          <p:spTgt spid="546"/>
                                        </p:tgtEl>
                                        <p:attrNameLst>
                                          <p:attrName>style.visibility</p:attrName>
                                        </p:attrNameLst>
                                      </p:cBhvr>
                                      <p:to>
                                        <p:strVal val="visible"/>
                                      </p:to>
                                    </p:set>
                                    <p:animEffect transition="in" filter="fade">
                                      <p:cBhvr>
                                        <p:cTn id="27" dur="1000"/>
                                        <p:tgtEl>
                                          <p:spTgt spid="546"/>
                                        </p:tgtEl>
                                      </p:cBhvr>
                                    </p:animEffect>
                                  </p:childTnLst>
                                </p:cTn>
                              </p:par>
                              <p:par>
                                <p:cTn id="28" presetID="10" presetClass="entr" presetSubtype="0" fill="hold" nodeType="withEffect">
                                  <p:stCondLst>
                                    <p:cond delay="0"/>
                                  </p:stCondLst>
                                  <p:childTnLst>
                                    <p:set>
                                      <p:cBhvr>
                                        <p:cTn id="29" dur="1" fill="hold">
                                          <p:stCondLst>
                                            <p:cond delay="0"/>
                                          </p:stCondLst>
                                        </p:cTn>
                                        <p:tgtEl>
                                          <p:spTgt spid="537"/>
                                        </p:tgtEl>
                                        <p:attrNameLst>
                                          <p:attrName>style.visibility</p:attrName>
                                        </p:attrNameLst>
                                      </p:cBhvr>
                                      <p:to>
                                        <p:strVal val="visible"/>
                                      </p:to>
                                    </p:set>
                                    <p:animEffect transition="in" filter="fade">
                                      <p:cBhvr>
                                        <p:cTn id="30" dur="1000"/>
                                        <p:tgtEl>
                                          <p:spTgt spid="537"/>
                                        </p:tgtEl>
                                      </p:cBhvr>
                                    </p:animEffect>
                                  </p:childTnLst>
                                </p:cTn>
                              </p:par>
                              <p:par>
                                <p:cTn id="31" presetID="10" presetClass="entr" presetSubtype="0" fill="hold" nodeType="withEffect">
                                  <p:stCondLst>
                                    <p:cond delay="0"/>
                                  </p:stCondLst>
                                  <p:childTnLst>
                                    <p:set>
                                      <p:cBhvr>
                                        <p:cTn id="32" dur="1" fill="hold">
                                          <p:stCondLst>
                                            <p:cond delay="0"/>
                                          </p:stCondLst>
                                        </p:cTn>
                                        <p:tgtEl>
                                          <p:spTgt spid="547"/>
                                        </p:tgtEl>
                                        <p:attrNameLst>
                                          <p:attrName>style.visibility</p:attrName>
                                        </p:attrNameLst>
                                      </p:cBhvr>
                                      <p:to>
                                        <p:strVal val="visible"/>
                                      </p:to>
                                    </p:set>
                                    <p:animEffect transition="in" filter="fade">
                                      <p:cBhvr>
                                        <p:cTn id="33" dur="1000"/>
                                        <p:tgtEl>
                                          <p:spTgt spid="5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70"/>
          <p:cNvSpPr txBox="1">
            <a:spLocks noGrp="1"/>
          </p:cNvSpPr>
          <p:nvPr>
            <p:ph type="title"/>
          </p:nvPr>
        </p:nvSpPr>
        <p:spPr>
          <a:xfrm>
            <a:off x="625275" y="374693"/>
            <a:ext cx="3852000" cy="72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12121"/>
                </a:solidFill>
              </a:rPr>
              <a:t>ER DIAGRAM</a:t>
            </a:r>
            <a:endParaRPr>
              <a:solidFill>
                <a:srgbClr val="212121"/>
              </a:solidFill>
            </a:endParaRPr>
          </a:p>
        </p:txBody>
      </p:sp>
      <p:pic>
        <p:nvPicPr>
          <p:cNvPr id="553" name="Google Shape;553;p70"/>
          <p:cNvPicPr preferRelativeResize="0"/>
          <p:nvPr/>
        </p:nvPicPr>
        <p:blipFill>
          <a:blip r:embed="rId3">
            <a:alphaModFix/>
          </a:blip>
          <a:stretch>
            <a:fillRect/>
          </a:stretch>
        </p:blipFill>
        <p:spPr>
          <a:xfrm>
            <a:off x="3429000" y="295537"/>
            <a:ext cx="5440525" cy="4552426"/>
          </a:xfrm>
          <a:prstGeom prst="rect">
            <a:avLst/>
          </a:prstGeom>
          <a:noFill/>
          <a:ln>
            <a:noFill/>
          </a:ln>
        </p:spPr>
      </p:pic>
      <p:graphicFrame>
        <p:nvGraphicFramePr>
          <p:cNvPr id="554" name="Google Shape;554;p70"/>
          <p:cNvGraphicFramePr/>
          <p:nvPr/>
        </p:nvGraphicFramePr>
        <p:xfrm>
          <a:off x="884000" y="1598500"/>
          <a:ext cx="1784650" cy="1188750"/>
        </p:xfrm>
        <a:graphic>
          <a:graphicData uri="http://schemas.openxmlformats.org/drawingml/2006/table">
            <a:tbl>
              <a:tblPr>
                <a:noFill/>
                <a:tableStyleId>{2B634E0A-1304-4373-96EF-F667ACC1D2E9}</a:tableStyleId>
              </a:tblPr>
              <a:tblGrid>
                <a:gridCol w="411500">
                  <a:extLst>
                    <a:ext uri="{9D8B030D-6E8A-4147-A177-3AD203B41FA5}">
                      <a16:colId xmlns:a16="http://schemas.microsoft.com/office/drawing/2014/main" val="20000"/>
                    </a:ext>
                  </a:extLst>
                </a:gridCol>
                <a:gridCol w="1373150">
                  <a:extLst>
                    <a:ext uri="{9D8B030D-6E8A-4147-A177-3AD203B41FA5}">
                      <a16:colId xmlns:a16="http://schemas.microsoft.com/office/drawing/2014/main" val="20001"/>
                    </a:ext>
                  </a:extLst>
                </a:gridCol>
              </a:tblGrid>
              <a:tr h="396250">
                <a:tc gridSpan="2">
                  <a:txBody>
                    <a:bodyPr/>
                    <a:lstStyle/>
                    <a:p>
                      <a:pPr marL="0" lvl="0" indent="0" algn="ctr" rtl="0">
                        <a:spcBef>
                          <a:spcPts val="0"/>
                        </a:spcBef>
                        <a:spcAft>
                          <a:spcPts val="0"/>
                        </a:spcAft>
                        <a:buNone/>
                      </a:pPr>
                      <a:r>
                        <a:rPr lang="en">
                          <a:latin typeface="Overpass"/>
                          <a:ea typeface="Overpass"/>
                          <a:cs typeface="Overpass"/>
                          <a:sym typeface="Overpass"/>
                        </a:rPr>
                        <a:t>Legend</a:t>
                      </a:r>
                      <a:endParaRPr>
                        <a:latin typeface="Overpass"/>
                        <a:ea typeface="Overpass"/>
                        <a:cs typeface="Overpass"/>
                        <a:sym typeface="Overpass"/>
                      </a:endParaRPr>
                    </a:p>
                  </a:txBody>
                  <a:tcPr marL="91425" marR="91425" marT="91425" marB="91425"/>
                </a:tc>
                <a:tc hMerge="1">
                  <a:txBody>
                    <a:bodyPr/>
                    <a:lstStyle/>
                    <a:p>
                      <a:endParaRPr lang="en-TW"/>
                    </a:p>
                  </a:txBody>
                  <a:tcPr/>
                </a:tc>
                <a:extLst>
                  <a:ext uri="{0D108BD9-81ED-4DB2-BD59-A6C34878D82A}">
                    <a16:rowId xmlns:a16="http://schemas.microsoft.com/office/drawing/2014/main" val="10000"/>
                  </a:ext>
                </a:extLst>
              </a:tr>
              <a:tr h="396250">
                <a:tc>
                  <a:txBody>
                    <a:bodyPr/>
                    <a:lstStyle/>
                    <a:p>
                      <a:pPr marL="0" lvl="0" indent="0" algn="l" rtl="0">
                        <a:spcBef>
                          <a:spcPts val="0"/>
                        </a:spcBef>
                        <a:spcAft>
                          <a:spcPts val="0"/>
                        </a:spcAft>
                        <a:buNone/>
                      </a:pPr>
                      <a:endParaRPr>
                        <a:latin typeface="Overpass"/>
                        <a:ea typeface="Overpass"/>
                        <a:cs typeface="Overpass"/>
                        <a:sym typeface="Overpass"/>
                      </a:endParaRPr>
                    </a:p>
                  </a:txBody>
                  <a:tcPr marL="91425" marR="91425" marT="91425" marB="91425">
                    <a:solidFill>
                      <a:srgbClr val="CFE2F3"/>
                    </a:solidFill>
                  </a:tcPr>
                </a:tc>
                <a:tc>
                  <a:txBody>
                    <a:bodyPr/>
                    <a:lstStyle/>
                    <a:p>
                      <a:pPr marL="0" lvl="0" indent="0" algn="l" rtl="0">
                        <a:spcBef>
                          <a:spcPts val="0"/>
                        </a:spcBef>
                        <a:spcAft>
                          <a:spcPts val="0"/>
                        </a:spcAft>
                        <a:buNone/>
                      </a:pPr>
                      <a:r>
                        <a:rPr lang="en">
                          <a:latin typeface="Overpass"/>
                          <a:ea typeface="Overpass"/>
                          <a:cs typeface="Overpass"/>
                          <a:sym typeface="Overpass"/>
                        </a:rPr>
                        <a:t>Original</a:t>
                      </a:r>
                      <a:endParaRPr>
                        <a:latin typeface="Overpass"/>
                        <a:ea typeface="Overpass"/>
                        <a:cs typeface="Overpass"/>
                        <a:sym typeface="Overpass"/>
                      </a:endParaRPr>
                    </a:p>
                  </a:txBody>
                  <a:tcPr marL="91425" marR="91425" marT="91425" marB="91425"/>
                </a:tc>
                <a:extLst>
                  <a:ext uri="{0D108BD9-81ED-4DB2-BD59-A6C34878D82A}">
                    <a16:rowId xmlns:a16="http://schemas.microsoft.com/office/drawing/2014/main" val="10001"/>
                  </a:ext>
                </a:extLst>
              </a:tr>
              <a:tr h="396250">
                <a:tc>
                  <a:txBody>
                    <a:bodyPr/>
                    <a:lstStyle/>
                    <a:p>
                      <a:pPr marL="0" lvl="0" indent="0" algn="l" rtl="0">
                        <a:spcBef>
                          <a:spcPts val="0"/>
                        </a:spcBef>
                        <a:spcAft>
                          <a:spcPts val="0"/>
                        </a:spcAft>
                        <a:buNone/>
                      </a:pPr>
                      <a:endParaRPr>
                        <a:latin typeface="Overpass"/>
                        <a:ea typeface="Overpass"/>
                        <a:cs typeface="Overpass"/>
                        <a:sym typeface="Overpass"/>
                      </a:endParaRPr>
                    </a:p>
                  </a:txBody>
                  <a:tcPr marL="91425" marR="91425" marT="91425" marB="91425">
                    <a:solidFill>
                      <a:srgbClr val="EAD1DC"/>
                    </a:solidFill>
                  </a:tcPr>
                </a:tc>
                <a:tc>
                  <a:txBody>
                    <a:bodyPr/>
                    <a:lstStyle/>
                    <a:p>
                      <a:pPr marL="0" lvl="0" indent="0" algn="l" rtl="0">
                        <a:spcBef>
                          <a:spcPts val="0"/>
                        </a:spcBef>
                        <a:spcAft>
                          <a:spcPts val="0"/>
                        </a:spcAft>
                        <a:buNone/>
                      </a:pPr>
                      <a:r>
                        <a:rPr lang="en">
                          <a:latin typeface="Overpass"/>
                          <a:ea typeface="Overpass"/>
                          <a:cs typeface="Overpass"/>
                          <a:sym typeface="Overpass"/>
                        </a:rPr>
                        <a:t>New</a:t>
                      </a:r>
                      <a:endParaRPr>
                        <a:latin typeface="Overpass"/>
                        <a:ea typeface="Overpass"/>
                        <a:cs typeface="Overpass"/>
                        <a:sym typeface="Overpass"/>
                      </a:endParaRPr>
                    </a:p>
                  </a:txBody>
                  <a:tcPr marL="91425" marR="91425" marT="91425" marB="91425"/>
                </a:tc>
                <a:extLst>
                  <a:ext uri="{0D108BD9-81ED-4DB2-BD59-A6C34878D82A}">
                    <a16:rowId xmlns:a16="http://schemas.microsoft.com/office/drawing/2014/main" val="10002"/>
                  </a:ext>
                </a:extLst>
              </a:tr>
            </a:tbl>
          </a:graphicData>
        </a:graphic>
      </p:graphicFrame>
      <p:sp>
        <p:nvSpPr>
          <p:cNvPr id="555" name="Google Shape;555;p70"/>
          <p:cNvSpPr/>
          <p:nvPr/>
        </p:nvSpPr>
        <p:spPr>
          <a:xfrm>
            <a:off x="6694950" y="2195075"/>
            <a:ext cx="1011300" cy="929100"/>
          </a:xfrm>
          <a:prstGeom prst="ellipse">
            <a:avLst/>
          </a:prstGeom>
          <a:noFill/>
          <a:ln w="19050"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56" name="Google Shape;556;p70"/>
          <p:cNvSpPr/>
          <p:nvPr/>
        </p:nvSpPr>
        <p:spPr>
          <a:xfrm>
            <a:off x="5643613" y="3124175"/>
            <a:ext cx="1011300" cy="929100"/>
          </a:xfrm>
          <a:prstGeom prst="ellipse">
            <a:avLst/>
          </a:prstGeom>
          <a:noFill/>
          <a:ln w="19050"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57" name="Google Shape;557;p70"/>
          <p:cNvSpPr/>
          <p:nvPr/>
        </p:nvSpPr>
        <p:spPr>
          <a:xfrm>
            <a:off x="6694950" y="3124175"/>
            <a:ext cx="1011300" cy="929100"/>
          </a:xfrm>
          <a:prstGeom prst="ellipse">
            <a:avLst/>
          </a:prstGeom>
          <a:noFill/>
          <a:ln w="19050"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58" name="Google Shape;558;p70"/>
          <p:cNvSpPr/>
          <p:nvPr/>
        </p:nvSpPr>
        <p:spPr>
          <a:xfrm>
            <a:off x="6694950" y="4053275"/>
            <a:ext cx="1011300" cy="929100"/>
          </a:xfrm>
          <a:prstGeom prst="ellipse">
            <a:avLst/>
          </a:prstGeom>
          <a:noFill/>
          <a:ln w="19050"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59" name="Google Shape;559;p70"/>
          <p:cNvSpPr/>
          <p:nvPr/>
        </p:nvSpPr>
        <p:spPr>
          <a:xfrm>
            <a:off x="8010100" y="2195075"/>
            <a:ext cx="1011300" cy="929100"/>
          </a:xfrm>
          <a:prstGeom prst="ellipse">
            <a:avLst/>
          </a:prstGeom>
          <a:noFill/>
          <a:ln w="19050"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0" name="Google Shape;560;p70"/>
          <p:cNvSpPr/>
          <p:nvPr/>
        </p:nvSpPr>
        <p:spPr>
          <a:xfrm>
            <a:off x="6694950" y="97825"/>
            <a:ext cx="1011300" cy="929100"/>
          </a:xfrm>
          <a:prstGeom prst="ellipse">
            <a:avLst/>
          </a:prstGeom>
          <a:noFill/>
          <a:ln w="19050" cap="flat" cmpd="sng">
            <a:solidFill>
              <a:srgbClr val="EAD1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1" name="Google Shape;561;p70"/>
          <p:cNvSpPr/>
          <p:nvPr/>
        </p:nvSpPr>
        <p:spPr>
          <a:xfrm>
            <a:off x="6694950" y="1146450"/>
            <a:ext cx="1011300" cy="929100"/>
          </a:xfrm>
          <a:prstGeom prst="ellipse">
            <a:avLst/>
          </a:prstGeom>
          <a:noFill/>
          <a:ln w="19050" cap="flat" cmpd="sng">
            <a:solidFill>
              <a:srgbClr val="EAD1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2" name="Google Shape;562;p70"/>
          <p:cNvSpPr/>
          <p:nvPr/>
        </p:nvSpPr>
        <p:spPr>
          <a:xfrm>
            <a:off x="3377900" y="3124175"/>
            <a:ext cx="1011300" cy="929100"/>
          </a:xfrm>
          <a:prstGeom prst="ellipse">
            <a:avLst/>
          </a:prstGeom>
          <a:noFill/>
          <a:ln w="19050" cap="flat" cmpd="sng">
            <a:solidFill>
              <a:srgbClr val="EAD1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3" name="Google Shape;563;p70"/>
          <p:cNvSpPr/>
          <p:nvPr/>
        </p:nvSpPr>
        <p:spPr>
          <a:xfrm>
            <a:off x="4592300" y="3124175"/>
            <a:ext cx="1011300" cy="929100"/>
          </a:xfrm>
          <a:prstGeom prst="ellipse">
            <a:avLst/>
          </a:prstGeom>
          <a:noFill/>
          <a:ln w="19050" cap="flat" cmpd="sng">
            <a:solidFill>
              <a:srgbClr val="EAD1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4" name="Google Shape;564;p70"/>
          <p:cNvSpPr/>
          <p:nvPr/>
        </p:nvSpPr>
        <p:spPr>
          <a:xfrm>
            <a:off x="3377900" y="4141125"/>
            <a:ext cx="1011300" cy="929100"/>
          </a:xfrm>
          <a:prstGeom prst="ellipse">
            <a:avLst/>
          </a:prstGeom>
          <a:noFill/>
          <a:ln w="19050" cap="flat" cmpd="sng">
            <a:solidFill>
              <a:srgbClr val="EAD1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5" name="Google Shape;565;p70"/>
          <p:cNvSpPr/>
          <p:nvPr/>
        </p:nvSpPr>
        <p:spPr>
          <a:xfrm>
            <a:off x="6694950" y="2195075"/>
            <a:ext cx="1011300" cy="929100"/>
          </a:xfrm>
          <a:prstGeom prst="ellipse">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6" name="Google Shape;566;p70"/>
          <p:cNvSpPr/>
          <p:nvPr/>
        </p:nvSpPr>
        <p:spPr>
          <a:xfrm>
            <a:off x="6694950" y="4053275"/>
            <a:ext cx="1011300" cy="929100"/>
          </a:xfrm>
          <a:prstGeom prst="ellipse">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7" name="Google Shape;567;p70"/>
          <p:cNvSpPr/>
          <p:nvPr/>
        </p:nvSpPr>
        <p:spPr>
          <a:xfrm>
            <a:off x="6694950" y="1174500"/>
            <a:ext cx="1011300" cy="929100"/>
          </a:xfrm>
          <a:prstGeom prst="ellipse">
            <a:avLst/>
          </a:prstGeom>
          <a:noFill/>
          <a:ln w="38100" cap="flat" cmpd="sng">
            <a:solidFill>
              <a:srgbClr val="00C3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8" name="Google Shape;568;p70"/>
          <p:cNvSpPr/>
          <p:nvPr/>
        </p:nvSpPr>
        <p:spPr>
          <a:xfrm>
            <a:off x="5643625" y="3124175"/>
            <a:ext cx="1011300" cy="929100"/>
          </a:xfrm>
          <a:prstGeom prst="ellipse">
            <a:avLst/>
          </a:prstGeom>
          <a:noFill/>
          <a:ln w="38100" cap="flat" cmpd="sng">
            <a:solidFill>
              <a:srgbClr val="00C3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69" name="Google Shape;569;p70"/>
          <p:cNvSpPr/>
          <p:nvPr/>
        </p:nvSpPr>
        <p:spPr>
          <a:xfrm>
            <a:off x="6694950" y="3124175"/>
            <a:ext cx="1011300" cy="929100"/>
          </a:xfrm>
          <a:prstGeom prst="ellipse">
            <a:avLst/>
          </a:prstGeom>
          <a:noFill/>
          <a:ln w="38100" cap="flat" cmpd="sng">
            <a:solidFill>
              <a:srgbClr val="00C3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70" name="Google Shape;570;p70"/>
          <p:cNvSpPr/>
          <p:nvPr/>
        </p:nvSpPr>
        <p:spPr>
          <a:xfrm>
            <a:off x="4592300" y="3124175"/>
            <a:ext cx="1011300" cy="929100"/>
          </a:xfrm>
          <a:prstGeom prst="ellipse">
            <a:avLst/>
          </a:prstGeom>
          <a:noFill/>
          <a:ln w="38100" cap="flat" cmpd="sng">
            <a:solidFill>
              <a:srgbClr val="00C3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571" name="Google Shape;571;p70"/>
          <p:cNvSpPr/>
          <p:nvPr/>
        </p:nvSpPr>
        <p:spPr>
          <a:xfrm>
            <a:off x="3377900" y="4141125"/>
            <a:ext cx="1011300" cy="929100"/>
          </a:xfrm>
          <a:prstGeom prst="ellipse">
            <a:avLst/>
          </a:prstGeom>
          <a:noFill/>
          <a:ln w="38100" cap="flat" cmpd="sng">
            <a:solidFill>
              <a:srgbClr val="00C3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66"/>
                                        </p:tgtEl>
                                        <p:attrNameLst>
                                          <p:attrName>style.visibility</p:attrName>
                                        </p:attrNameLst>
                                      </p:cBhvr>
                                      <p:to>
                                        <p:strVal val="visible"/>
                                      </p:to>
                                    </p:set>
                                    <p:anim calcmode="lin" valueType="num">
                                      <p:cBhvr additive="base">
                                        <p:cTn id="7" dur="1000"/>
                                        <p:tgtEl>
                                          <p:spTgt spid="566"/>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1000"/>
                                        <p:tgtEl>
                                          <p:spTgt spid="566"/>
                                        </p:tgtEl>
                                      </p:cBhvr>
                                    </p:animEffect>
                                    <p:set>
                                      <p:cBhvr>
                                        <p:cTn id="12" dur="1" fill="hold">
                                          <p:stCondLst>
                                            <p:cond delay="1000"/>
                                          </p:stCondLst>
                                        </p:cTn>
                                        <p:tgtEl>
                                          <p:spTgt spid="56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65"/>
                                        </p:tgtEl>
                                        <p:attrNameLst>
                                          <p:attrName>style.visibility</p:attrName>
                                        </p:attrNameLst>
                                      </p:cBhvr>
                                      <p:to>
                                        <p:strVal val="visible"/>
                                      </p:to>
                                    </p:set>
                                    <p:anim calcmode="lin" valueType="num">
                                      <p:cBhvr additive="base">
                                        <p:cTn id="17" dur="1000"/>
                                        <p:tgtEl>
                                          <p:spTgt spid="56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 presetClass="exit" presetSubtype="0" fill="hold" nodeType="clickEffect">
                                  <p:stCondLst>
                                    <p:cond delay="0"/>
                                  </p:stCondLst>
                                  <p:childTnLst>
                                    <p:set>
                                      <p:cBhvr>
                                        <p:cTn id="21" dur="1" fill="hold">
                                          <p:stCondLst>
                                            <p:cond delay="0"/>
                                          </p:stCondLst>
                                        </p:cTn>
                                        <p:tgtEl>
                                          <p:spTgt spid="565"/>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568"/>
                                        </p:tgtEl>
                                        <p:attrNameLst>
                                          <p:attrName>style.visibility</p:attrName>
                                        </p:attrNameLst>
                                      </p:cBhvr>
                                      <p:to>
                                        <p:strVal val="visible"/>
                                      </p:to>
                                    </p:set>
                                    <p:anim calcmode="lin" valueType="num">
                                      <p:cBhvr additive="base">
                                        <p:cTn id="26" dur="2200"/>
                                        <p:tgtEl>
                                          <p:spTgt spid="568"/>
                                        </p:tgtEl>
                                        <p:attrNameLst>
                                          <p:attrName>ppt_y</p:attrName>
                                        </p:attrNameLst>
                                      </p:cBhvr>
                                      <p:tavLst>
                                        <p:tav tm="0">
                                          <p:val>
                                            <p:strVal val="#ppt_y+1"/>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569"/>
                                        </p:tgtEl>
                                        <p:attrNameLst>
                                          <p:attrName>style.visibility</p:attrName>
                                        </p:attrNameLst>
                                      </p:cBhvr>
                                      <p:to>
                                        <p:strVal val="visible"/>
                                      </p:to>
                                    </p:set>
                                    <p:anim calcmode="lin" valueType="num">
                                      <p:cBhvr additive="base">
                                        <p:cTn id="29" dur="1000"/>
                                        <p:tgtEl>
                                          <p:spTgt spid="569"/>
                                        </p:tgtEl>
                                        <p:attrNameLst>
                                          <p:attrName>ppt_y</p:attrName>
                                        </p:attrNameLst>
                                      </p:cBhvr>
                                      <p:tavLst>
                                        <p:tav tm="0">
                                          <p:val>
                                            <p:strVal val="#ppt_y+1"/>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570"/>
                                        </p:tgtEl>
                                        <p:attrNameLst>
                                          <p:attrName>style.visibility</p:attrName>
                                        </p:attrNameLst>
                                      </p:cBhvr>
                                      <p:to>
                                        <p:strVal val="visible"/>
                                      </p:to>
                                    </p:set>
                                    <p:anim calcmode="lin" valueType="num">
                                      <p:cBhvr additive="base">
                                        <p:cTn id="32" dur="1000"/>
                                        <p:tgtEl>
                                          <p:spTgt spid="570"/>
                                        </p:tgtEl>
                                        <p:attrNameLst>
                                          <p:attrName>ppt_y</p:attrName>
                                        </p:attrNameLst>
                                      </p:cBhvr>
                                      <p:tavLst>
                                        <p:tav tm="0">
                                          <p:val>
                                            <p:strVal val="#ppt_y+1"/>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571"/>
                                        </p:tgtEl>
                                        <p:attrNameLst>
                                          <p:attrName>style.visibility</p:attrName>
                                        </p:attrNameLst>
                                      </p:cBhvr>
                                      <p:to>
                                        <p:strVal val="visible"/>
                                      </p:to>
                                    </p:set>
                                    <p:anim calcmode="lin" valueType="num">
                                      <p:cBhvr additive="base">
                                        <p:cTn id="35" dur="1000"/>
                                        <p:tgtEl>
                                          <p:spTgt spid="571"/>
                                        </p:tgtEl>
                                        <p:attrNameLst>
                                          <p:attrName>ppt_y</p:attrName>
                                        </p:attrNameLst>
                                      </p:cBhvr>
                                      <p:tavLst>
                                        <p:tav tm="0">
                                          <p:val>
                                            <p:strVal val="#ppt_y+1"/>
                                          </p:val>
                                        </p:tav>
                                        <p:tav tm="100000">
                                          <p:val>
                                            <p:strVal val="#ppt_y"/>
                                          </p:val>
                                        </p:tav>
                                      </p:tavLst>
                                    </p:anim>
                                  </p:childTnLst>
                                </p:cTn>
                              </p:par>
                              <p:par>
                                <p:cTn id="36" presetID="2" presetClass="entr" presetSubtype="4" fill="hold" nodeType="withEffect">
                                  <p:stCondLst>
                                    <p:cond delay="0"/>
                                  </p:stCondLst>
                                  <p:childTnLst>
                                    <p:set>
                                      <p:cBhvr>
                                        <p:cTn id="37" dur="1" fill="hold">
                                          <p:stCondLst>
                                            <p:cond delay="0"/>
                                          </p:stCondLst>
                                        </p:cTn>
                                        <p:tgtEl>
                                          <p:spTgt spid="567"/>
                                        </p:tgtEl>
                                        <p:attrNameLst>
                                          <p:attrName>style.visibility</p:attrName>
                                        </p:attrNameLst>
                                      </p:cBhvr>
                                      <p:to>
                                        <p:strVal val="visible"/>
                                      </p:to>
                                    </p:set>
                                    <p:anim calcmode="lin" valueType="num">
                                      <p:cBhvr additive="base">
                                        <p:cTn id="38" dur="1000"/>
                                        <p:tgtEl>
                                          <p:spTgt spid="56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inimal Marketing by Slidesgo XL">
  <a:themeElements>
    <a:clrScheme name="Simple Light">
      <a:dk1>
        <a:srgbClr val="D82727"/>
      </a:dk1>
      <a:lt1>
        <a:srgbClr val="FFFFFF"/>
      </a:lt1>
      <a:dk2>
        <a:srgbClr val="FFFFFF"/>
      </a:dk2>
      <a:lt2>
        <a:srgbClr val="FFFFFF"/>
      </a:lt2>
      <a:accent1>
        <a:srgbClr val="D82727"/>
      </a:accent1>
      <a:accent2>
        <a:srgbClr val="D82727"/>
      </a:accent2>
      <a:accent3>
        <a:srgbClr val="FFFFFF"/>
      </a:accent3>
      <a:accent4>
        <a:srgbClr val="D82727"/>
      </a:accent4>
      <a:accent5>
        <a:srgbClr val="FFFFFF"/>
      </a:accent5>
      <a:accent6>
        <a:srgbClr val="D82727"/>
      </a:accent6>
      <a:hlink>
        <a:srgbClr val="D827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4970</Words>
  <Application>Microsoft Macintosh PowerPoint</Application>
  <PresentationFormat>On-screen Show (16:9)</PresentationFormat>
  <Paragraphs>319</Paragraphs>
  <Slides>33</Slides>
  <Notes>33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Calibri</vt:lpstr>
      <vt:lpstr>Overpass Light</vt:lpstr>
      <vt:lpstr>Bebas Neue</vt:lpstr>
      <vt:lpstr>Overpass</vt:lpstr>
      <vt:lpstr>Roboto</vt:lpstr>
      <vt:lpstr>Arial</vt:lpstr>
      <vt:lpstr>Roboto Slab Light</vt:lpstr>
      <vt:lpstr>Fira Sans Extra Condensed Medium</vt:lpstr>
      <vt:lpstr>Comic Sans MS</vt:lpstr>
      <vt:lpstr>Times New Roman</vt:lpstr>
      <vt:lpstr>Overpass ExtraLight</vt:lpstr>
      <vt:lpstr>Minimal Marketing by Slidesgo XL</vt:lpstr>
      <vt:lpstr>Designing database systems</vt:lpstr>
      <vt:lpstr>PowerPoint Presentation</vt:lpstr>
      <vt:lpstr>01</vt:lpstr>
      <vt:lpstr>WHY YELP?</vt:lpstr>
      <vt:lpstr>METADATA (ENTITIES)</vt:lpstr>
      <vt:lpstr>METADATA (ATTRIBUTES)</vt:lpstr>
      <vt:lpstr>02</vt:lpstr>
      <vt:lpstr>Business rules</vt:lpstr>
      <vt:lpstr>ER DIAGRAM</vt:lpstr>
      <vt:lpstr>03</vt:lpstr>
      <vt:lpstr>Relational data modeling</vt:lpstr>
      <vt:lpstr>As - Is Dependencies</vt:lpstr>
      <vt:lpstr>04</vt:lpstr>
      <vt:lpstr>All Tables in 3rd Normal Form!</vt:lpstr>
      <vt:lpstr>All Tables in 3rd Normal Form!</vt:lpstr>
      <vt:lpstr>05</vt:lpstr>
      <vt:lpstr>Business 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06</vt:lpstr>
      <vt:lpstr>PowerPoint Presentation</vt:lpstr>
      <vt:lpstr>memberS’ contribution</vt:lpstr>
      <vt:lpstr>Thank you for listening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database systems</dc:title>
  <cp:lastModifiedBy>Microsoft Office User</cp:lastModifiedBy>
  <cp:revision>2</cp:revision>
  <dcterms:modified xsi:type="dcterms:W3CDTF">2024-05-08T17:52:54Z</dcterms:modified>
</cp:coreProperties>
</file>